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handoutMasterIdLst>
    <p:handoutMasterId r:id="rId15"/>
  </p:handoutMasterIdLst>
  <p:sldIdLst>
    <p:sldId id="256" r:id="rId2"/>
    <p:sldId id="266" r:id="rId3"/>
    <p:sldId id="259" r:id="rId4"/>
    <p:sldId id="265" r:id="rId5"/>
    <p:sldId id="257" r:id="rId6"/>
    <p:sldId id="258" r:id="rId7"/>
    <p:sldId id="270" r:id="rId8"/>
    <p:sldId id="269" r:id="rId9"/>
    <p:sldId id="260" r:id="rId10"/>
    <p:sldId id="261" r:id="rId11"/>
    <p:sldId id="267" r:id="rId12"/>
    <p:sldId id="262" r:id="rId13"/>
    <p:sldId id="264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9833A-AAA2-48EB-87EC-893A68D9083F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19A47F54-FCCE-4598-B021-C04831674D6E}">
      <dgm:prSet phldrT="[文字]" custT="1"/>
      <dgm:spPr/>
      <dgm:t>
        <a:bodyPr/>
        <a:lstStyle/>
        <a:p>
          <a:r>
            <a:rPr lang="en-US" altLang="zh-TW" sz="2200" dirty="0" smtClean="0"/>
            <a:t>Check out at the counter</a:t>
          </a:r>
          <a:endParaRPr lang="zh-TW" altLang="en-US" sz="2200" dirty="0"/>
        </a:p>
      </dgm:t>
    </dgm:pt>
    <dgm:pt modelId="{3980246E-9F13-4976-B1DD-C5375CD84FDC}" type="parTrans" cxnId="{8A8D5E22-76C8-42DB-AD15-1DF51892E51B}">
      <dgm:prSet/>
      <dgm:spPr/>
      <dgm:t>
        <a:bodyPr/>
        <a:lstStyle/>
        <a:p>
          <a:endParaRPr lang="zh-TW" altLang="en-US" sz="2200"/>
        </a:p>
      </dgm:t>
    </dgm:pt>
    <dgm:pt modelId="{7B18AA29-330C-4A73-8DA3-63C3191AC7AC}" type="sibTrans" cxnId="{8A8D5E22-76C8-42DB-AD15-1DF51892E51B}">
      <dgm:prSet/>
      <dgm:spPr/>
      <dgm:t>
        <a:bodyPr/>
        <a:lstStyle/>
        <a:p>
          <a:endParaRPr lang="zh-TW" altLang="en-US" sz="2200"/>
        </a:p>
      </dgm:t>
    </dgm:pt>
    <dgm:pt modelId="{AEF3CE17-E36A-4DC9-A60D-EEA8D590BE49}">
      <dgm:prSet phldrT="[文字]" custT="1"/>
      <dgm:spPr/>
      <dgm:t>
        <a:bodyPr/>
        <a:lstStyle/>
        <a:p>
          <a:r>
            <a:rPr lang="en-US" altLang="zh-TW" sz="2200" dirty="0" smtClean="0"/>
            <a:t>Show the mobile </a:t>
          </a:r>
          <a:r>
            <a:rPr lang="en-US" altLang="zh-TW" sz="2200" dirty="0" smtClean="0"/>
            <a:t>barcode </a:t>
          </a:r>
          <a:r>
            <a:rPr lang="en-US" altLang="zh-TW" sz="2200" dirty="0" smtClean="0"/>
            <a:t>to scan</a:t>
          </a:r>
          <a:endParaRPr lang="zh-TW" altLang="en-US" sz="2200" dirty="0"/>
        </a:p>
      </dgm:t>
    </dgm:pt>
    <dgm:pt modelId="{F29FB10F-5785-48F8-B561-F1780BAFE24D}" type="parTrans" cxnId="{D9A34DD5-8470-4C2D-BC7C-2BD56765B128}">
      <dgm:prSet/>
      <dgm:spPr/>
      <dgm:t>
        <a:bodyPr/>
        <a:lstStyle/>
        <a:p>
          <a:endParaRPr lang="zh-TW" altLang="en-US" sz="2200"/>
        </a:p>
      </dgm:t>
    </dgm:pt>
    <dgm:pt modelId="{E6EF9837-2833-4898-B2DA-CDA6B3053C03}" type="sibTrans" cxnId="{D9A34DD5-8470-4C2D-BC7C-2BD56765B128}">
      <dgm:prSet/>
      <dgm:spPr/>
      <dgm:t>
        <a:bodyPr/>
        <a:lstStyle/>
        <a:p>
          <a:endParaRPr lang="zh-TW" altLang="en-US" sz="2200"/>
        </a:p>
      </dgm:t>
    </dgm:pt>
    <dgm:pt modelId="{AD2C045F-AEEF-4B4E-97C5-F71D13A968C2}">
      <dgm:prSet phldrT="[文字]" custT="1"/>
      <dgm:spPr/>
      <dgm:t>
        <a:bodyPr/>
        <a:lstStyle/>
        <a:p>
          <a:r>
            <a:rPr lang="en-US" altLang="zh-TW" sz="2200" dirty="0" smtClean="0"/>
            <a:t>Informed not to print paper invoices</a:t>
          </a:r>
          <a:endParaRPr lang="zh-TW" altLang="en-US" sz="2200" dirty="0"/>
        </a:p>
      </dgm:t>
    </dgm:pt>
    <dgm:pt modelId="{D23BBF78-BD90-45E7-88A0-C58EB9C41B74}" type="parTrans" cxnId="{3FEFCE62-7D23-407C-9A67-5E1B6595A702}">
      <dgm:prSet/>
      <dgm:spPr/>
      <dgm:t>
        <a:bodyPr/>
        <a:lstStyle/>
        <a:p>
          <a:endParaRPr lang="zh-TW" altLang="en-US" sz="2200"/>
        </a:p>
      </dgm:t>
    </dgm:pt>
    <dgm:pt modelId="{BA37597B-C37E-4E87-B785-F3F95E64C994}" type="sibTrans" cxnId="{3FEFCE62-7D23-407C-9A67-5E1B6595A702}">
      <dgm:prSet/>
      <dgm:spPr/>
      <dgm:t>
        <a:bodyPr/>
        <a:lstStyle/>
        <a:p>
          <a:endParaRPr lang="zh-TW" altLang="en-US" sz="2200"/>
        </a:p>
      </dgm:t>
    </dgm:pt>
    <dgm:pt modelId="{3E8F1A56-ADB8-4F38-9634-64FF4E370E5F}">
      <dgm:prSet phldrT="[文字]" custT="1"/>
      <dgm:spPr/>
      <dgm:t>
        <a:bodyPr/>
        <a:lstStyle/>
        <a:p>
          <a:r>
            <a:rPr lang="en-US" altLang="zh-TW" sz="2200" dirty="0" smtClean="0"/>
            <a:t>Please remember to pay</a:t>
          </a:r>
          <a:endParaRPr lang="zh-TW" altLang="en-US" sz="2200" dirty="0"/>
        </a:p>
      </dgm:t>
    </dgm:pt>
    <dgm:pt modelId="{4D9667C8-6F65-4244-80EA-40A61F24D081}" type="parTrans" cxnId="{0AE4025C-1B83-4E1B-BC69-83CC5BAE992D}">
      <dgm:prSet/>
      <dgm:spPr/>
      <dgm:t>
        <a:bodyPr/>
        <a:lstStyle/>
        <a:p>
          <a:endParaRPr lang="zh-TW" altLang="en-US" sz="2200"/>
        </a:p>
      </dgm:t>
    </dgm:pt>
    <dgm:pt modelId="{2D90941D-A842-4D1B-85A9-4E5D860E100F}" type="sibTrans" cxnId="{0AE4025C-1B83-4E1B-BC69-83CC5BAE992D}">
      <dgm:prSet/>
      <dgm:spPr/>
      <dgm:t>
        <a:bodyPr/>
        <a:lstStyle/>
        <a:p>
          <a:endParaRPr lang="zh-TW" altLang="en-US" sz="2200"/>
        </a:p>
      </dgm:t>
    </dgm:pt>
    <dgm:pt modelId="{A1FF1B1C-9E9B-4FB1-AF0B-872D6AB7061C}" type="pres">
      <dgm:prSet presAssocID="{2609833A-AAA2-48EB-87EC-893A68D9083F}" presName="Name0" presStyleCnt="0">
        <dgm:presLayoutVars>
          <dgm:dir/>
          <dgm:animLvl val="lvl"/>
          <dgm:resizeHandles val="exact"/>
        </dgm:presLayoutVars>
      </dgm:prSet>
      <dgm:spPr/>
    </dgm:pt>
    <dgm:pt modelId="{9141017A-F49B-49D6-901A-9ADC05418A71}" type="pres">
      <dgm:prSet presAssocID="{19A47F54-FCCE-4598-B021-C04831674D6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15EB3A-7CFF-4B62-89E6-3F2EFD60DA14}" type="pres">
      <dgm:prSet presAssocID="{7B18AA29-330C-4A73-8DA3-63C3191AC7AC}" presName="parTxOnlySpace" presStyleCnt="0"/>
      <dgm:spPr/>
    </dgm:pt>
    <dgm:pt modelId="{6516EC69-4FC5-4EC2-8692-EDCDDCA0365C}" type="pres">
      <dgm:prSet presAssocID="{AEF3CE17-E36A-4DC9-A60D-EEA8D590BE49}" presName="parTxOnly" presStyleLbl="node1" presStyleIdx="1" presStyleCnt="4" custScaleX="1317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2405F1-7D61-40EB-BCA7-AD5677B4A03B}" type="pres">
      <dgm:prSet presAssocID="{E6EF9837-2833-4898-B2DA-CDA6B3053C03}" presName="parTxOnlySpace" presStyleCnt="0"/>
      <dgm:spPr/>
    </dgm:pt>
    <dgm:pt modelId="{1E9CCC1E-A1C7-44B9-8DE5-BCE273B7B638}" type="pres">
      <dgm:prSet presAssocID="{AD2C045F-AEEF-4B4E-97C5-F71D13A968C2}" presName="parTxOnly" presStyleLbl="node1" presStyleIdx="2" presStyleCnt="4" custScaleX="1155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5D487C7-24EB-4456-97B1-01FBE40CD759}" type="pres">
      <dgm:prSet presAssocID="{BA37597B-C37E-4E87-B785-F3F95E64C994}" presName="parTxOnlySpace" presStyleCnt="0"/>
      <dgm:spPr/>
    </dgm:pt>
    <dgm:pt modelId="{9DA4250B-A79D-4B09-8A52-E7EA4EA5A5F8}" type="pres">
      <dgm:prSet presAssocID="{3E8F1A56-ADB8-4F38-9634-64FF4E370E5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A11F139-DADF-4823-ACE1-0DBFC4FB10EC}" type="presOf" srcId="{AEF3CE17-E36A-4DC9-A60D-EEA8D590BE49}" destId="{6516EC69-4FC5-4EC2-8692-EDCDDCA0365C}" srcOrd="0" destOrd="0" presId="urn:microsoft.com/office/officeart/2005/8/layout/chevron1"/>
    <dgm:cxn modelId="{4560686E-481C-4DDA-814C-B610C8AE5F7F}" type="presOf" srcId="{19A47F54-FCCE-4598-B021-C04831674D6E}" destId="{9141017A-F49B-49D6-901A-9ADC05418A71}" srcOrd="0" destOrd="0" presId="urn:microsoft.com/office/officeart/2005/8/layout/chevron1"/>
    <dgm:cxn modelId="{D9A34DD5-8470-4C2D-BC7C-2BD56765B128}" srcId="{2609833A-AAA2-48EB-87EC-893A68D9083F}" destId="{AEF3CE17-E36A-4DC9-A60D-EEA8D590BE49}" srcOrd="1" destOrd="0" parTransId="{F29FB10F-5785-48F8-B561-F1780BAFE24D}" sibTransId="{E6EF9837-2833-4898-B2DA-CDA6B3053C03}"/>
    <dgm:cxn modelId="{0AE4025C-1B83-4E1B-BC69-83CC5BAE992D}" srcId="{2609833A-AAA2-48EB-87EC-893A68D9083F}" destId="{3E8F1A56-ADB8-4F38-9634-64FF4E370E5F}" srcOrd="3" destOrd="0" parTransId="{4D9667C8-6F65-4244-80EA-40A61F24D081}" sibTransId="{2D90941D-A842-4D1B-85A9-4E5D860E100F}"/>
    <dgm:cxn modelId="{3FEFCE62-7D23-407C-9A67-5E1B6595A702}" srcId="{2609833A-AAA2-48EB-87EC-893A68D9083F}" destId="{AD2C045F-AEEF-4B4E-97C5-F71D13A968C2}" srcOrd="2" destOrd="0" parTransId="{D23BBF78-BD90-45E7-88A0-C58EB9C41B74}" sibTransId="{BA37597B-C37E-4E87-B785-F3F95E64C994}"/>
    <dgm:cxn modelId="{8A8D5E22-76C8-42DB-AD15-1DF51892E51B}" srcId="{2609833A-AAA2-48EB-87EC-893A68D9083F}" destId="{19A47F54-FCCE-4598-B021-C04831674D6E}" srcOrd="0" destOrd="0" parTransId="{3980246E-9F13-4976-B1DD-C5375CD84FDC}" sibTransId="{7B18AA29-330C-4A73-8DA3-63C3191AC7AC}"/>
    <dgm:cxn modelId="{D6ED1306-9C53-4CE0-A8E7-5012DA430130}" type="presOf" srcId="{2609833A-AAA2-48EB-87EC-893A68D9083F}" destId="{A1FF1B1C-9E9B-4FB1-AF0B-872D6AB7061C}" srcOrd="0" destOrd="0" presId="urn:microsoft.com/office/officeart/2005/8/layout/chevron1"/>
    <dgm:cxn modelId="{422F0879-6B29-4C4D-A756-59C6A61C3B8B}" type="presOf" srcId="{3E8F1A56-ADB8-4F38-9634-64FF4E370E5F}" destId="{9DA4250B-A79D-4B09-8A52-E7EA4EA5A5F8}" srcOrd="0" destOrd="0" presId="urn:microsoft.com/office/officeart/2005/8/layout/chevron1"/>
    <dgm:cxn modelId="{A72A2C94-A827-4AF5-A73B-75566E5F2B8E}" type="presOf" srcId="{AD2C045F-AEEF-4B4E-97C5-F71D13A968C2}" destId="{1E9CCC1E-A1C7-44B9-8DE5-BCE273B7B638}" srcOrd="0" destOrd="0" presId="urn:microsoft.com/office/officeart/2005/8/layout/chevron1"/>
    <dgm:cxn modelId="{0A67B1F0-DBE2-4F3D-88FF-093F2B68A1E6}" type="presParOf" srcId="{A1FF1B1C-9E9B-4FB1-AF0B-872D6AB7061C}" destId="{9141017A-F49B-49D6-901A-9ADC05418A71}" srcOrd="0" destOrd="0" presId="urn:microsoft.com/office/officeart/2005/8/layout/chevron1"/>
    <dgm:cxn modelId="{881922D0-327C-4D1E-9D56-A27B7C1F3BCA}" type="presParOf" srcId="{A1FF1B1C-9E9B-4FB1-AF0B-872D6AB7061C}" destId="{D515EB3A-7CFF-4B62-89E6-3F2EFD60DA14}" srcOrd="1" destOrd="0" presId="urn:microsoft.com/office/officeart/2005/8/layout/chevron1"/>
    <dgm:cxn modelId="{76FDBE97-1F2E-422E-823E-74121A747358}" type="presParOf" srcId="{A1FF1B1C-9E9B-4FB1-AF0B-872D6AB7061C}" destId="{6516EC69-4FC5-4EC2-8692-EDCDDCA0365C}" srcOrd="2" destOrd="0" presId="urn:microsoft.com/office/officeart/2005/8/layout/chevron1"/>
    <dgm:cxn modelId="{2A939182-F84D-445B-A8B8-A7578CC58B71}" type="presParOf" srcId="{A1FF1B1C-9E9B-4FB1-AF0B-872D6AB7061C}" destId="{A82405F1-7D61-40EB-BCA7-AD5677B4A03B}" srcOrd="3" destOrd="0" presId="urn:microsoft.com/office/officeart/2005/8/layout/chevron1"/>
    <dgm:cxn modelId="{8123C155-4FC0-4999-B339-5346B787B1DD}" type="presParOf" srcId="{A1FF1B1C-9E9B-4FB1-AF0B-872D6AB7061C}" destId="{1E9CCC1E-A1C7-44B9-8DE5-BCE273B7B638}" srcOrd="4" destOrd="0" presId="urn:microsoft.com/office/officeart/2005/8/layout/chevron1"/>
    <dgm:cxn modelId="{3FD5507E-38E4-44C4-8DF1-9B2719B91030}" type="presParOf" srcId="{A1FF1B1C-9E9B-4FB1-AF0B-872D6AB7061C}" destId="{65D487C7-24EB-4456-97B1-01FBE40CD759}" srcOrd="5" destOrd="0" presId="urn:microsoft.com/office/officeart/2005/8/layout/chevron1"/>
    <dgm:cxn modelId="{7E96DBEC-4990-4957-A8C6-82882936E0FE}" type="presParOf" srcId="{A1FF1B1C-9E9B-4FB1-AF0B-872D6AB7061C}" destId="{9DA4250B-A79D-4B09-8A52-E7EA4EA5A5F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C53F55-1B37-4150-BDBF-60F162E118E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241F7C8A-C55C-4793-8A9C-4224C4974209}">
      <dgm:prSet phldrT="[文字]" custT="1"/>
      <dgm:spPr/>
      <dgm:t>
        <a:bodyPr/>
        <a:lstStyle/>
        <a:p>
          <a:r>
            <a:rPr lang="en-US" altLang="zh-TW" sz="2800" b="1" dirty="0" smtClean="0"/>
            <a:t>Special Prize</a:t>
          </a:r>
        </a:p>
        <a:p>
          <a:r>
            <a:rPr lang="en-US" sz="2800" b="0" i="0" dirty="0" smtClean="0"/>
            <a:t>NT$10 million</a:t>
          </a:r>
          <a:endParaRPr lang="zh-TW" altLang="en-US" sz="2800" dirty="0"/>
        </a:p>
      </dgm:t>
    </dgm:pt>
    <dgm:pt modelId="{00258098-341C-481D-A996-633464A401E1}" type="parTrans" cxnId="{36081DE6-7DC1-4F2B-B00E-4C22CD8D4F66}">
      <dgm:prSet/>
      <dgm:spPr/>
      <dgm:t>
        <a:bodyPr/>
        <a:lstStyle/>
        <a:p>
          <a:endParaRPr lang="zh-TW" altLang="en-US" sz="1600"/>
        </a:p>
      </dgm:t>
    </dgm:pt>
    <dgm:pt modelId="{8CE3B8E2-DFEC-4919-AD08-28CAF8954509}" type="sibTrans" cxnId="{36081DE6-7DC1-4F2B-B00E-4C22CD8D4F66}">
      <dgm:prSet/>
      <dgm:spPr/>
      <dgm:t>
        <a:bodyPr/>
        <a:lstStyle/>
        <a:p>
          <a:endParaRPr lang="zh-TW" altLang="en-US" sz="1600"/>
        </a:p>
      </dgm:t>
    </dgm:pt>
    <dgm:pt modelId="{CEC0AC2A-D7D3-4F41-837D-4041A1D1AF54}">
      <dgm:prSet phldrT="[文字]" custT="1"/>
      <dgm:spPr/>
      <dgm:t>
        <a:bodyPr/>
        <a:lstStyle/>
        <a:p>
          <a:r>
            <a:rPr lang="en-US" altLang="zh-TW" sz="2800" b="1" dirty="0" smtClean="0"/>
            <a:t>Grand Prize</a:t>
          </a:r>
        </a:p>
        <a:p>
          <a:r>
            <a:rPr lang="en-US" sz="2800" b="0" i="0" dirty="0" smtClean="0"/>
            <a:t>NT$2 million</a:t>
          </a:r>
          <a:endParaRPr lang="zh-TW" altLang="en-US" sz="2800" dirty="0"/>
        </a:p>
      </dgm:t>
    </dgm:pt>
    <dgm:pt modelId="{439B04F6-7354-477F-805E-7DBB725F4884}" type="parTrans" cxnId="{9FE4D32F-DD22-4C97-8FC4-92CF8207DD48}">
      <dgm:prSet/>
      <dgm:spPr/>
      <dgm:t>
        <a:bodyPr/>
        <a:lstStyle/>
        <a:p>
          <a:endParaRPr lang="zh-TW" altLang="en-US" sz="1600"/>
        </a:p>
      </dgm:t>
    </dgm:pt>
    <dgm:pt modelId="{498AFAEC-0FEE-45D9-ADF5-0DED273494F2}" type="sibTrans" cxnId="{9FE4D32F-DD22-4C97-8FC4-92CF8207DD48}">
      <dgm:prSet/>
      <dgm:spPr/>
      <dgm:t>
        <a:bodyPr/>
        <a:lstStyle/>
        <a:p>
          <a:endParaRPr lang="zh-TW" altLang="en-US" sz="1600"/>
        </a:p>
      </dgm:t>
    </dgm:pt>
    <dgm:pt modelId="{159FA2B2-15DA-4001-BF83-1574C57B1209}">
      <dgm:prSet phldrT="[文字]" custT="1"/>
      <dgm:spPr/>
      <dgm:t>
        <a:bodyPr/>
        <a:lstStyle/>
        <a:p>
          <a:r>
            <a:rPr lang="en-US" altLang="zh-TW" sz="2800" b="1" dirty="0" smtClean="0"/>
            <a:t>First Prize</a:t>
          </a:r>
        </a:p>
        <a:p>
          <a:r>
            <a:rPr lang="en-US" sz="2800" b="0" i="0" dirty="0" smtClean="0"/>
            <a:t>NT$200,000</a:t>
          </a:r>
          <a:endParaRPr lang="zh-TW" altLang="en-US" sz="2800" dirty="0"/>
        </a:p>
      </dgm:t>
    </dgm:pt>
    <dgm:pt modelId="{260999A0-5404-4993-B76A-B847BC6F93F3}" type="parTrans" cxnId="{3E8880CC-9132-4362-9816-EAA69D068100}">
      <dgm:prSet/>
      <dgm:spPr/>
      <dgm:t>
        <a:bodyPr/>
        <a:lstStyle/>
        <a:p>
          <a:endParaRPr lang="zh-TW" altLang="en-US" sz="1600"/>
        </a:p>
      </dgm:t>
    </dgm:pt>
    <dgm:pt modelId="{21B70CA2-CCCA-4A69-9D8D-332AA5BC7D5C}" type="sibTrans" cxnId="{3E8880CC-9132-4362-9816-EAA69D068100}">
      <dgm:prSet/>
      <dgm:spPr/>
      <dgm:t>
        <a:bodyPr/>
        <a:lstStyle/>
        <a:p>
          <a:endParaRPr lang="zh-TW" altLang="en-US" sz="1600"/>
        </a:p>
      </dgm:t>
    </dgm:pt>
    <dgm:pt modelId="{D665F547-2454-4F01-B9D5-6D3A28891509}">
      <dgm:prSet phldrT="[文字]" custT="1"/>
      <dgm:spPr/>
      <dgm:t>
        <a:bodyPr/>
        <a:lstStyle/>
        <a:p>
          <a:r>
            <a:rPr lang="en-US" sz="2800" b="1" i="0" dirty="0" smtClean="0"/>
            <a:t>Second Prize</a:t>
          </a:r>
        </a:p>
        <a:p>
          <a:r>
            <a:rPr lang="en-US" sz="2800" b="0" i="0" dirty="0" smtClean="0"/>
            <a:t>NT$40,000</a:t>
          </a:r>
          <a:endParaRPr lang="zh-TW" altLang="en-US" sz="2800" dirty="0"/>
        </a:p>
      </dgm:t>
    </dgm:pt>
    <dgm:pt modelId="{AA6AA435-8C25-40F1-8532-0C26732CD8E3}" type="parTrans" cxnId="{E64CCF04-80A7-4F52-A1BC-65D6A89C7145}">
      <dgm:prSet/>
      <dgm:spPr/>
      <dgm:t>
        <a:bodyPr/>
        <a:lstStyle/>
        <a:p>
          <a:endParaRPr lang="zh-TW" altLang="en-US" sz="1600"/>
        </a:p>
      </dgm:t>
    </dgm:pt>
    <dgm:pt modelId="{FF0EA7B0-8F47-4782-97DA-C7F02BF29610}" type="sibTrans" cxnId="{E64CCF04-80A7-4F52-A1BC-65D6A89C7145}">
      <dgm:prSet/>
      <dgm:spPr/>
      <dgm:t>
        <a:bodyPr/>
        <a:lstStyle/>
        <a:p>
          <a:endParaRPr lang="zh-TW" altLang="en-US" sz="1600"/>
        </a:p>
      </dgm:t>
    </dgm:pt>
    <dgm:pt modelId="{22634283-8655-4403-9255-10DA06948CBB}">
      <dgm:prSet phldrT="[文字]" custT="1"/>
      <dgm:spPr/>
      <dgm:t>
        <a:bodyPr/>
        <a:lstStyle/>
        <a:p>
          <a:r>
            <a:rPr lang="en-US" sz="2800" b="1" i="0" dirty="0" smtClean="0"/>
            <a:t>Third- Six Prize</a:t>
          </a:r>
        </a:p>
        <a:p>
          <a:r>
            <a:rPr lang="en-US" sz="2800" b="0" i="0" dirty="0" smtClean="0"/>
            <a:t>NT$200-NT$10,000</a:t>
          </a:r>
          <a:endParaRPr lang="zh-TW" altLang="en-US" sz="2800" dirty="0"/>
        </a:p>
      </dgm:t>
    </dgm:pt>
    <dgm:pt modelId="{AE66F760-3E91-491F-BB85-52EC319BE457}" type="parTrans" cxnId="{5EE5E8A4-2729-4FA0-8071-EF8F6A5434A5}">
      <dgm:prSet/>
      <dgm:spPr/>
      <dgm:t>
        <a:bodyPr/>
        <a:lstStyle/>
        <a:p>
          <a:endParaRPr lang="zh-TW" altLang="en-US" sz="1600"/>
        </a:p>
      </dgm:t>
    </dgm:pt>
    <dgm:pt modelId="{107B31CB-42E0-4B1A-9513-1189441BABE2}" type="sibTrans" cxnId="{5EE5E8A4-2729-4FA0-8071-EF8F6A5434A5}">
      <dgm:prSet/>
      <dgm:spPr/>
      <dgm:t>
        <a:bodyPr/>
        <a:lstStyle/>
        <a:p>
          <a:endParaRPr lang="zh-TW" altLang="en-US" sz="1600"/>
        </a:p>
      </dgm:t>
    </dgm:pt>
    <dgm:pt modelId="{E45A6DEC-65E4-4718-8497-C3D5280E5E1F}">
      <dgm:prSet phldrT="[文字]" custT="1"/>
      <dgm:spPr/>
      <dgm:t>
        <a:bodyPr/>
        <a:lstStyle/>
        <a:p>
          <a:r>
            <a:rPr lang="en-US" sz="2800" b="1" i="0" dirty="0" smtClean="0"/>
            <a:t>Additional</a:t>
          </a:r>
          <a:r>
            <a:rPr lang="en-US" sz="2800" dirty="0" smtClean="0"/>
            <a:t/>
          </a:r>
          <a:br>
            <a:rPr lang="en-US" sz="2800" dirty="0" smtClean="0"/>
          </a:br>
          <a:r>
            <a:rPr lang="en-US" sz="2800" b="1" i="0" dirty="0" smtClean="0"/>
            <a:t>Sixth Prize</a:t>
          </a:r>
        </a:p>
        <a:p>
          <a:r>
            <a:rPr lang="en-US" sz="2800" b="0" i="0" dirty="0" smtClean="0"/>
            <a:t>NT$200</a:t>
          </a:r>
          <a:endParaRPr lang="en-US" sz="2800" b="1" i="0" dirty="0" smtClean="0"/>
        </a:p>
      </dgm:t>
    </dgm:pt>
    <dgm:pt modelId="{3D4E8F3B-496A-412A-A5A4-448E242C7F2C}" type="parTrans" cxnId="{F6DED762-21FD-4ED0-B844-4430F2885F20}">
      <dgm:prSet/>
      <dgm:spPr/>
      <dgm:t>
        <a:bodyPr/>
        <a:lstStyle/>
        <a:p>
          <a:endParaRPr lang="zh-TW" altLang="en-US" sz="1600"/>
        </a:p>
      </dgm:t>
    </dgm:pt>
    <dgm:pt modelId="{0D81DB7C-2DEC-4F1D-9516-87C9129D9BD9}" type="sibTrans" cxnId="{F6DED762-21FD-4ED0-B844-4430F2885F20}">
      <dgm:prSet/>
      <dgm:spPr/>
      <dgm:t>
        <a:bodyPr/>
        <a:lstStyle/>
        <a:p>
          <a:endParaRPr lang="zh-TW" altLang="en-US" sz="1600"/>
        </a:p>
      </dgm:t>
    </dgm:pt>
    <dgm:pt modelId="{E8376579-2C70-42DD-8EF7-861F35E4E343}" type="pres">
      <dgm:prSet presAssocID="{C0C53F55-1B37-4150-BDBF-60F162E118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77DA4BC-1665-48DD-9944-A578CDA6B2BC}" type="pres">
      <dgm:prSet presAssocID="{241F7C8A-C55C-4793-8A9C-4224C497420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A80BB2-1FF1-4EF2-9AA1-73FCA77AA722}" type="pres">
      <dgm:prSet presAssocID="{8CE3B8E2-DFEC-4919-AD08-28CAF8954509}" presName="sibTrans" presStyleCnt="0"/>
      <dgm:spPr/>
    </dgm:pt>
    <dgm:pt modelId="{AC17883D-F3F7-4FBF-BCDE-ABAE19E56915}" type="pres">
      <dgm:prSet presAssocID="{CEC0AC2A-D7D3-4F41-837D-4041A1D1AF5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8C063F7-5658-4268-A4C1-84292ADABAB2}" type="pres">
      <dgm:prSet presAssocID="{498AFAEC-0FEE-45D9-ADF5-0DED273494F2}" presName="sibTrans" presStyleCnt="0"/>
      <dgm:spPr/>
    </dgm:pt>
    <dgm:pt modelId="{5F791B41-E8F2-4788-9E5F-202AE125E522}" type="pres">
      <dgm:prSet presAssocID="{159FA2B2-15DA-4001-BF83-1574C57B120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B724D0-A250-4D2D-B614-6DCD3FEE6EB1}" type="pres">
      <dgm:prSet presAssocID="{21B70CA2-CCCA-4A69-9D8D-332AA5BC7D5C}" presName="sibTrans" presStyleCnt="0"/>
      <dgm:spPr/>
    </dgm:pt>
    <dgm:pt modelId="{E1E85ED4-65F9-4A73-96D9-5B99184998D9}" type="pres">
      <dgm:prSet presAssocID="{D665F547-2454-4F01-B9D5-6D3A2889150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AEE8-CD6A-44BF-9B4C-060E1726CAB0}" type="pres">
      <dgm:prSet presAssocID="{FF0EA7B0-8F47-4782-97DA-C7F02BF29610}" presName="sibTrans" presStyleCnt="0"/>
      <dgm:spPr/>
    </dgm:pt>
    <dgm:pt modelId="{84255A13-24A3-44E1-8D03-E52913440BE6}" type="pres">
      <dgm:prSet presAssocID="{22634283-8655-4403-9255-10DA06948CB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F47299-64F9-4C4B-BCD7-A8BDB1B7280B}" type="pres">
      <dgm:prSet presAssocID="{107B31CB-42E0-4B1A-9513-1189441BABE2}" presName="sibTrans" presStyleCnt="0"/>
      <dgm:spPr/>
    </dgm:pt>
    <dgm:pt modelId="{0BD0347A-FF86-4E69-8248-E92894BA9B43}" type="pres">
      <dgm:prSet presAssocID="{E45A6DEC-65E4-4718-8497-C3D5280E5E1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6DED762-21FD-4ED0-B844-4430F2885F20}" srcId="{C0C53F55-1B37-4150-BDBF-60F162E118E3}" destId="{E45A6DEC-65E4-4718-8497-C3D5280E5E1F}" srcOrd="5" destOrd="0" parTransId="{3D4E8F3B-496A-412A-A5A4-448E242C7F2C}" sibTransId="{0D81DB7C-2DEC-4F1D-9516-87C9129D9BD9}"/>
    <dgm:cxn modelId="{6635A700-0636-4DE9-8F41-23389EDF5AED}" type="presOf" srcId="{22634283-8655-4403-9255-10DA06948CBB}" destId="{84255A13-24A3-44E1-8D03-E52913440BE6}" srcOrd="0" destOrd="0" presId="urn:microsoft.com/office/officeart/2005/8/layout/default"/>
    <dgm:cxn modelId="{2C0978B2-1EAA-465A-88D4-317D19B5DD76}" type="presOf" srcId="{241F7C8A-C55C-4793-8A9C-4224C4974209}" destId="{577DA4BC-1665-48DD-9944-A578CDA6B2BC}" srcOrd="0" destOrd="0" presId="urn:microsoft.com/office/officeart/2005/8/layout/default"/>
    <dgm:cxn modelId="{B7281011-776F-46D4-9249-762CE8D3CCE9}" type="presOf" srcId="{159FA2B2-15DA-4001-BF83-1574C57B1209}" destId="{5F791B41-E8F2-4788-9E5F-202AE125E522}" srcOrd="0" destOrd="0" presId="urn:microsoft.com/office/officeart/2005/8/layout/default"/>
    <dgm:cxn modelId="{3EBCCA82-A107-4209-80BA-87EF9EBE9EDE}" type="presOf" srcId="{CEC0AC2A-D7D3-4F41-837D-4041A1D1AF54}" destId="{AC17883D-F3F7-4FBF-BCDE-ABAE19E56915}" srcOrd="0" destOrd="0" presId="urn:microsoft.com/office/officeart/2005/8/layout/default"/>
    <dgm:cxn modelId="{36081DE6-7DC1-4F2B-B00E-4C22CD8D4F66}" srcId="{C0C53F55-1B37-4150-BDBF-60F162E118E3}" destId="{241F7C8A-C55C-4793-8A9C-4224C4974209}" srcOrd="0" destOrd="0" parTransId="{00258098-341C-481D-A996-633464A401E1}" sibTransId="{8CE3B8E2-DFEC-4919-AD08-28CAF8954509}"/>
    <dgm:cxn modelId="{ACAB6FAB-3CF2-4540-BC60-E57C389F0B53}" type="presOf" srcId="{E45A6DEC-65E4-4718-8497-C3D5280E5E1F}" destId="{0BD0347A-FF86-4E69-8248-E92894BA9B43}" srcOrd="0" destOrd="0" presId="urn:microsoft.com/office/officeart/2005/8/layout/default"/>
    <dgm:cxn modelId="{E64CCF04-80A7-4F52-A1BC-65D6A89C7145}" srcId="{C0C53F55-1B37-4150-BDBF-60F162E118E3}" destId="{D665F547-2454-4F01-B9D5-6D3A28891509}" srcOrd="3" destOrd="0" parTransId="{AA6AA435-8C25-40F1-8532-0C26732CD8E3}" sibTransId="{FF0EA7B0-8F47-4782-97DA-C7F02BF29610}"/>
    <dgm:cxn modelId="{5EE5E8A4-2729-4FA0-8071-EF8F6A5434A5}" srcId="{C0C53F55-1B37-4150-BDBF-60F162E118E3}" destId="{22634283-8655-4403-9255-10DA06948CBB}" srcOrd="4" destOrd="0" parTransId="{AE66F760-3E91-491F-BB85-52EC319BE457}" sibTransId="{107B31CB-42E0-4B1A-9513-1189441BABE2}"/>
    <dgm:cxn modelId="{9FE4D32F-DD22-4C97-8FC4-92CF8207DD48}" srcId="{C0C53F55-1B37-4150-BDBF-60F162E118E3}" destId="{CEC0AC2A-D7D3-4F41-837D-4041A1D1AF54}" srcOrd="1" destOrd="0" parTransId="{439B04F6-7354-477F-805E-7DBB725F4884}" sibTransId="{498AFAEC-0FEE-45D9-ADF5-0DED273494F2}"/>
    <dgm:cxn modelId="{3E8880CC-9132-4362-9816-EAA69D068100}" srcId="{C0C53F55-1B37-4150-BDBF-60F162E118E3}" destId="{159FA2B2-15DA-4001-BF83-1574C57B1209}" srcOrd="2" destOrd="0" parTransId="{260999A0-5404-4993-B76A-B847BC6F93F3}" sibTransId="{21B70CA2-CCCA-4A69-9D8D-332AA5BC7D5C}"/>
    <dgm:cxn modelId="{4AD2339A-9D6F-4083-8781-BFA9E06658B0}" type="presOf" srcId="{C0C53F55-1B37-4150-BDBF-60F162E118E3}" destId="{E8376579-2C70-42DD-8EF7-861F35E4E343}" srcOrd="0" destOrd="0" presId="urn:microsoft.com/office/officeart/2005/8/layout/default"/>
    <dgm:cxn modelId="{0CC7F3AC-A7AE-420B-81ED-67DBAA785F7E}" type="presOf" srcId="{D665F547-2454-4F01-B9D5-6D3A28891509}" destId="{E1E85ED4-65F9-4A73-96D9-5B99184998D9}" srcOrd="0" destOrd="0" presId="urn:microsoft.com/office/officeart/2005/8/layout/default"/>
    <dgm:cxn modelId="{F53CEB67-2EC7-4CA4-B295-B694F62BE4AE}" type="presParOf" srcId="{E8376579-2C70-42DD-8EF7-861F35E4E343}" destId="{577DA4BC-1665-48DD-9944-A578CDA6B2BC}" srcOrd="0" destOrd="0" presId="urn:microsoft.com/office/officeart/2005/8/layout/default"/>
    <dgm:cxn modelId="{452EF83A-33D2-4388-A831-D618A5328AFC}" type="presParOf" srcId="{E8376579-2C70-42DD-8EF7-861F35E4E343}" destId="{66A80BB2-1FF1-4EF2-9AA1-73FCA77AA722}" srcOrd="1" destOrd="0" presId="urn:microsoft.com/office/officeart/2005/8/layout/default"/>
    <dgm:cxn modelId="{F0151E0A-CD5F-436E-9991-08B92316DA54}" type="presParOf" srcId="{E8376579-2C70-42DD-8EF7-861F35E4E343}" destId="{AC17883D-F3F7-4FBF-BCDE-ABAE19E56915}" srcOrd="2" destOrd="0" presId="urn:microsoft.com/office/officeart/2005/8/layout/default"/>
    <dgm:cxn modelId="{8E68A2D8-8FE2-49F2-82A6-7EAAFF6D3B3F}" type="presParOf" srcId="{E8376579-2C70-42DD-8EF7-861F35E4E343}" destId="{F8C063F7-5658-4268-A4C1-84292ADABAB2}" srcOrd="3" destOrd="0" presId="urn:microsoft.com/office/officeart/2005/8/layout/default"/>
    <dgm:cxn modelId="{C8965CDB-E93E-4E52-B469-496CD588BA53}" type="presParOf" srcId="{E8376579-2C70-42DD-8EF7-861F35E4E343}" destId="{5F791B41-E8F2-4788-9E5F-202AE125E522}" srcOrd="4" destOrd="0" presId="urn:microsoft.com/office/officeart/2005/8/layout/default"/>
    <dgm:cxn modelId="{3A15EF3D-3B95-46E1-B1C1-6398377D3AF6}" type="presParOf" srcId="{E8376579-2C70-42DD-8EF7-861F35E4E343}" destId="{2DB724D0-A250-4D2D-B614-6DCD3FEE6EB1}" srcOrd="5" destOrd="0" presId="urn:microsoft.com/office/officeart/2005/8/layout/default"/>
    <dgm:cxn modelId="{ACE5A37E-4B1A-4800-B968-9639D925ED2E}" type="presParOf" srcId="{E8376579-2C70-42DD-8EF7-861F35E4E343}" destId="{E1E85ED4-65F9-4A73-96D9-5B99184998D9}" srcOrd="6" destOrd="0" presId="urn:microsoft.com/office/officeart/2005/8/layout/default"/>
    <dgm:cxn modelId="{5976F517-4AC2-4EF8-A48D-619FE952D99F}" type="presParOf" srcId="{E8376579-2C70-42DD-8EF7-861F35E4E343}" destId="{9A51AEE8-CD6A-44BF-9B4C-060E1726CAB0}" srcOrd="7" destOrd="0" presId="urn:microsoft.com/office/officeart/2005/8/layout/default"/>
    <dgm:cxn modelId="{A30B0593-E7A0-4FDD-BCCB-15AE99EC451C}" type="presParOf" srcId="{E8376579-2C70-42DD-8EF7-861F35E4E343}" destId="{84255A13-24A3-44E1-8D03-E52913440BE6}" srcOrd="8" destOrd="0" presId="urn:microsoft.com/office/officeart/2005/8/layout/default"/>
    <dgm:cxn modelId="{2C757C47-D148-4AEA-A8D5-0FBBDCC13687}" type="presParOf" srcId="{E8376579-2C70-42DD-8EF7-861F35E4E343}" destId="{41F47299-64F9-4C4B-BCD7-A8BDB1B7280B}" srcOrd="9" destOrd="0" presId="urn:microsoft.com/office/officeart/2005/8/layout/default"/>
    <dgm:cxn modelId="{1F7CC3B7-F64D-47E0-87DA-E92E26A0C14F}" type="presParOf" srcId="{E8376579-2C70-42DD-8EF7-861F35E4E343}" destId="{0BD0347A-FF86-4E69-8248-E92894BA9B4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C0F192-C627-4FBA-8AC4-CBDF48321CE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6B1D7E97-D592-4327-AA5C-778DB91D70C1}">
      <dgm:prSet phldrT="[文字]" custT="1"/>
      <dgm:spPr/>
      <dgm:t>
        <a:bodyPr/>
        <a:lstStyle/>
        <a:p>
          <a:r>
            <a:rPr lang="en-US" altLang="zh-TW" sz="3200" dirty="0" smtClean="0"/>
            <a:t>30 Sets</a:t>
          </a:r>
        </a:p>
        <a:p>
          <a:r>
            <a:rPr lang="en-US" sz="3200" b="0" i="0" dirty="0" smtClean="0"/>
            <a:t>NT$1million</a:t>
          </a:r>
          <a:endParaRPr lang="zh-TW" altLang="en-US" sz="3200" dirty="0"/>
        </a:p>
      </dgm:t>
    </dgm:pt>
    <dgm:pt modelId="{4F3CD923-745D-4E0C-BE9F-740F10DEAE6A}" type="parTrans" cxnId="{F252CF1F-AB43-4AAE-A7BB-7D42950A593B}">
      <dgm:prSet/>
      <dgm:spPr/>
      <dgm:t>
        <a:bodyPr/>
        <a:lstStyle/>
        <a:p>
          <a:endParaRPr lang="zh-TW" altLang="en-US" sz="3200"/>
        </a:p>
      </dgm:t>
    </dgm:pt>
    <dgm:pt modelId="{36613E22-0D0F-4E07-9C34-B0944768B22E}" type="sibTrans" cxnId="{F252CF1F-AB43-4AAE-A7BB-7D42950A593B}">
      <dgm:prSet/>
      <dgm:spPr/>
      <dgm:t>
        <a:bodyPr/>
        <a:lstStyle/>
        <a:p>
          <a:endParaRPr lang="zh-TW" altLang="en-US" sz="3200"/>
        </a:p>
      </dgm:t>
    </dgm:pt>
    <dgm:pt modelId="{0BEE4B20-D0A0-4A23-9646-C8080397A354}">
      <dgm:prSet phldrT="[文字]" custT="1"/>
      <dgm:spPr/>
      <dgm:t>
        <a:bodyPr/>
        <a:lstStyle/>
        <a:p>
          <a:r>
            <a:rPr lang="en-US" altLang="zh-TW" sz="3200" dirty="0" smtClean="0"/>
            <a:t>1,6000 Sets</a:t>
          </a:r>
        </a:p>
        <a:p>
          <a:r>
            <a:rPr lang="en-US" sz="3200" b="0" i="0" dirty="0" smtClean="0"/>
            <a:t>NT$2,000</a:t>
          </a:r>
          <a:endParaRPr lang="zh-TW" altLang="en-US" sz="3200" dirty="0"/>
        </a:p>
      </dgm:t>
    </dgm:pt>
    <dgm:pt modelId="{9E25B871-07B4-42FA-9D24-80D6F8FB1C9F}" type="parTrans" cxnId="{496A77E4-7A16-4C69-B480-5CD114BE34DC}">
      <dgm:prSet/>
      <dgm:spPr/>
      <dgm:t>
        <a:bodyPr/>
        <a:lstStyle/>
        <a:p>
          <a:endParaRPr lang="zh-TW" altLang="en-US" sz="3200"/>
        </a:p>
      </dgm:t>
    </dgm:pt>
    <dgm:pt modelId="{26C7AC93-4970-46BB-ADEE-1CEC625A18B3}" type="sibTrans" cxnId="{496A77E4-7A16-4C69-B480-5CD114BE34DC}">
      <dgm:prSet/>
      <dgm:spPr/>
      <dgm:t>
        <a:bodyPr/>
        <a:lstStyle/>
        <a:p>
          <a:endParaRPr lang="zh-TW" altLang="en-US" sz="3200"/>
        </a:p>
      </dgm:t>
    </dgm:pt>
    <dgm:pt modelId="{677A1AF1-6E36-426D-BCE2-4DF90BE39DEC}">
      <dgm:prSet phldrT="[文字]" custT="1"/>
      <dgm:spPr/>
      <dgm:t>
        <a:bodyPr/>
        <a:lstStyle/>
        <a:p>
          <a:r>
            <a:rPr lang="en-US" altLang="zh-TW" sz="3200" dirty="0" smtClean="0"/>
            <a:t>100 thousand Sets</a:t>
          </a:r>
        </a:p>
        <a:p>
          <a:r>
            <a:rPr lang="en-US" sz="3200" b="0" i="0" dirty="0" smtClean="0"/>
            <a:t>NT$800</a:t>
          </a:r>
          <a:endParaRPr lang="zh-TW" altLang="en-US" sz="3200" dirty="0"/>
        </a:p>
      </dgm:t>
    </dgm:pt>
    <dgm:pt modelId="{D0249F40-A00E-4878-9E7D-9D198534EC00}" type="parTrans" cxnId="{A0EF23AE-AFAE-4F23-AFEC-6A57F046DCBA}">
      <dgm:prSet/>
      <dgm:spPr/>
      <dgm:t>
        <a:bodyPr/>
        <a:lstStyle/>
        <a:p>
          <a:endParaRPr lang="zh-TW" altLang="en-US" sz="3200"/>
        </a:p>
      </dgm:t>
    </dgm:pt>
    <dgm:pt modelId="{5501A8BB-E5EE-47B9-8BDD-C52AF19DC0DC}" type="sibTrans" cxnId="{A0EF23AE-AFAE-4F23-AFEC-6A57F046DCBA}">
      <dgm:prSet/>
      <dgm:spPr/>
      <dgm:t>
        <a:bodyPr/>
        <a:lstStyle/>
        <a:p>
          <a:endParaRPr lang="zh-TW" altLang="en-US" sz="3200"/>
        </a:p>
      </dgm:t>
    </dgm:pt>
    <dgm:pt modelId="{AF5AF3FB-8017-42FD-BBF7-E819A3256187}">
      <dgm:prSet phldrT="[文字]" custT="1"/>
      <dgm:spPr/>
      <dgm:t>
        <a:bodyPr/>
        <a:lstStyle/>
        <a:p>
          <a:r>
            <a:rPr lang="en-US" sz="3200" b="0" i="0" dirty="0" smtClean="0"/>
            <a:t>1 million</a:t>
          </a:r>
          <a:r>
            <a:rPr lang="en-US" altLang="zh-TW" sz="3200" dirty="0" smtClean="0"/>
            <a:t> Sets</a:t>
          </a:r>
        </a:p>
        <a:p>
          <a:r>
            <a:rPr lang="en-US" sz="3200" b="0" i="0" dirty="0" smtClean="0"/>
            <a:t>NT$500</a:t>
          </a:r>
          <a:endParaRPr lang="zh-TW" altLang="en-US" sz="3200" dirty="0"/>
        </a:p>
      </dgm:t>
    </dgm:pt>
    <dgm:pt modelId="{BA04BEFF-8F91-4FBC-98CE-C952190ED2EB}" type="parTrans" cxnId="{017ECEC5-0109-4EF2-9975-5344DC4BF699}">
      <dgm:prSet/>
      <dgm:spPr/>
      <dgm:t>
        <a:bodyPr/>
        <a:lstStyle/>
        <a:p>
          <a:endParaRPr lang="zh-TW" altLang="en-US" sz="3200"/>
        </a:p>
      </dgm:t>
    </dgm:pt>
    <dgm:pt modelId="{DF4B4246-3768-434F-A789-9344608419A7}" type="sibTrans" cxnId="{017ECEC5-0109-4EF2-9975-5344DC4BF699}">
      <dgm:prSet/>
      <dgm:spPr/>
      <dgm:t>
        <a:bodyPr/>
        <a:lstStyle/>
        <a:p>
          <a:endParaRPr lang="zh-TW" altLang="en-US" sz="3200"/>
        </a:p>
      </dgm:t>
    </dgm:pt>
    <dgm:pt modelId="{17D5582D-1AC4-4133-8545-9FC11A80CD6F}" type="pres">
      <dgm:prSet presAssocID="{DDC0F192-C627-4FBA-8AC4-CBDF48321C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3A2AF90-0CF3-446B-A66D-08834681B20E}" type="pres">
      <dgm:prSet presAssocID="{6B1D7E97-D592-4327-AA5C-778DB91D70C1}" presName="node" presStyleLbl="node1" presStyleIdx="0" presStyleCnt="4" custScaleX="1176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FFBF4A-1635-4AA3-8FA6-272877B304B1}" type="pres">
      <dgm:prSet presAssocID="{36613E22-0D0F-4E07-9C34-B0944768B22E}" presName="sibTrans" presStyleCnt="0"/>
      <dgm:spPr/>
    </dgm:pt>
    <dgm:pt modelId="{2923C990-EE75-44FD-BE0B-A48FA668DA2E}" type="pres">
      <dgm:prSet presAssocID="{0BEE4B20-D0A0-4A23-9646-C8080397A354}" presName="node" presStyleLbl="node1" presStyleIdx="1" presStyleCnt="4" custScaleX="1176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56B4BDC-7C8B-4D42-B191-18C872FF35DE}" type="pres">
      <dgm:prSet presAssocID="{26C7AC93-4970-46BB-ADEE-1CEC625A18B3}" presName="sibTrans" presStyleCnt="0"/>
      <dgm:spPr/>
    </dgm:pt>
    <dgm:pt modelId="{1B4F6AAF-EFE3-4478-9A98-26B14C4D7A5F}" type="pres">
      <dgm:prSet presAssocID="{677A1AF1-6E36-426D-BCE2-4DF90BE39DEC}" presName="node" presStyleLbl="node1" presStyleIdx="2" presStyleCnt="4" custScaleX="1176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7ABCFA-EEBD-4AA0-B0CC-71BD3A4E0552}" type="pres">
      <dgm:prSet presAssocID="{5501A8BB-E5EE-47B9-8BDD-C52AF19DC0DC}" presName="sibTrans" presStyleCnt="0"/>
      <dgm:spPr/>
    </dgm:pt>
    <dgm:pt modelId="{38B07F14-5DF2-443A-91CE-6E92A98BECE4}" type="pres">
      <dgm:prSet presAssocID="{AF5AF3FB-8017-42FD-BBF7-E819A3256187}" presName="node" presStyleLbl="node1" presStyleIdx="3" presStyleCnt="4" custScaleX="1176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96A77E4-7A16-4C69-B480-5CD114BE34DC}" srcId="{DDC0F192-C627-4FBA-8AC4-CBDF48321CEE}" destId="{0BEE4B20-D0A0-4A23-9646-C8080397A354}" srcOrd="1" destOrd="0" parTransId="{9E25B871-07B4-42FA-9D24-80D6F8FB1C9F}" sibTransId="{26C7AC93-4970-46BB-ADEE-1CEC625A18B3}"/>
    <dgm:cxn modelId="{7B410952-317D-4844-A2D8-6A1AD39958BB}" type="presOf" srcId="{AF5AF3FB-8017-42FD-BBF7-E819A3256187}" destId="{38B07F14-5DF2-443A-91CE-6E92A98BECE4}" srcOrd="0" destOrd="0" presId="urn:microsoft.com/office/officeart/2005/8/layout/default"/>
    <dgm:cxn modelId="{AC56DDC1-A8FF-49C1-80EB-91536A7F5346}" type="presOf" srcId="{DDC0F192-C627-4FBA-8AC4-CBDF48321CEE}" destId="{17D5582D-1AC4-4133-8545-9FC11A80CD6F}" srcOrd="0" destOrd="0" presId="urn:microsoft.com/office/officeart/2005/8/layout/default"/>
    <dgm:cxn modelId="{A0EF23AE-AFAE-4F23-AFEC-6A57F046DCBA}" srcId="{DDC0F192-C627-4FBA-8AC4-CBDF48321CEE}" destId="{677A1AF1-6E36-426D-BCE2-4DF90BE39DEC}" srcOrd="2" destOrd="0" parTransId="{D0249F40-A00E-4878-9E7D-9D198534EC00}" sibTransId="{5501A8BB-E5EE-47B9-8BDD-C52AF19DC0DC}"/>
    <dgm:cxn modelId="{80FC92E8-4A83-4992-824D-1B718D6FA74D}" type="presOf" srcId="{6B1D7E97-D592-4327-AA5C-778DB91D70C1}" destId="{A3A2AF90-0CF3-446B-A66D-08834681B20E}" srcOrd="0" destOrd="0" presId="urn:microsoft.com/office/officeart/2005/8/layout/default"/>
    <dgm:cxn modelId="{ACE549E6-4DC6-49E4-B29D-3F4AED0F0395}" type="presOf" srcId="{0BEE4B20-D0A0-4A23-9646-C8080397A354}" destId="{2923C990-EE75-44FD-BE0B-A48FA668DA2E}" srcOrd="0" destOrd="0" presId="urn:microsoft.com/office/officeart/2005/8/layout/default"/>
    <dgm:cxn modelId="{3B3556AA-20A3-4EDB-8373-A353CE10C17A}" type="presOf" srcId="{677A1AF1-6E36-426D-BCE2-4DF90BE39DEC}" destId="{1B4F6AAF-EFE3-4478-9A98-26B14C4D7A5F}" srcOrd="0" destOrd="0" presId="urn:microsoft.com/office/officeart/2005/8/layout/default"/>
    <dgm:cxn modelId="{017ECEC5-0109-4EF2-9975-5344DC4BF699}" srcId="{DDC0F192-C627-4FBA-8AC4-CBDF48321CEE}" destId="{AF5AF3FB-8017-42FD-BBF7-E819A3256187}" srcOrd="3" destOrd="0" parTransId="{BA04BEFF-8F91-4FBC-98CE-C952190ED2EB}" sibTransId="{DF4B4246-3768-434F-A789-9344608419A7}"/>
    <dgm:cxn modelId="{F252CF1F-AB43-4AAE-A7BB-7D42950A593B}" srcId="{DDC0F192-C627-4FBA-8AC4-CBDF48321CEE}" destId="{6B1D7E97-D592-4327-AA5C-778DB91D70C1}" srcOrd="0" destOrd="0" parTransId="{4F3CD923-745D-4E0C-BE9F-740F10DEAE6A}" sibTransId="{36613E22-0D0F-4E07-9C34-B0944768B22E}"/>
    <dgm:cxn modelId="{83354B2D-B903-4A2A-8B9D-EE91E8E875B0}" type="presParOf" srcId="{17D5582D-1AC4-4133-8545-9FC11A80CD6F}" destId="{A3A2AF90-0CF3-446B-A66D-08834681B20E}" srcOrd="0" destOrd="0" presId="urn:microsoft.com/office/officeart/2005/8/layout/default"/>
    <dgm:cxn modelId="{293BADA6-1964-41B2-9844-E035B20EBE16}" type="presParOf" srcId="{17D5582D-1AC4-4133-8545-9FC11A80CD6F}" destId="{17FFBF4A-1635-4AA3-8FA6-272877B304B1}" srcOrd="1" destOrd="0" presId="urn:microsoft.com/office/officeart/2005/8/layout/default"/>
    <dgm:cxn modelId="{F5027FFC-E968-48F5-8C63-15362C42A2E4}" type="presParOf" srcId="{17D5582D-1AC4-4133-8545-9FC11A80CD6F}" destId="{2923C990-EE75-44FD-BE0B-A48FA668DA2E}" srcOrd="2" destOrd="0" presId="urn:microsoft.com/office/officeart/2005/8/layout/default"/>
    <dgm:cxn modelId="{2A1C57BF-D5B1-4452-8FF5-C76852327F70}" type="presParOf" srcId="{17D5582D-1AC4-4133-8545-9FC11A80CD6F}" destId="{656B4BDC-7C8B-4D42-B191-18C872FF35DE}" srcOrd="3" destOrd="0" presId="urn:microsoft.com/office/officeart/2005/8/layout/default"/>
    <dgm:cxn modelId="{63180188-6C29-4B6C-B79B-D38BDAAEB921}" type="presParOf" srcId="{17D5582D-1AC4-4133-8545-9FC11A80CD6F}" destId="{1B4F6AAF-EFE3-4478-9A98-26B14C4D7A5F}" srcOrd="4" destOrd="0" presId="urn:microsoft.com/office/officeart/2005/8/layout/default"/>
    <dgm:cxn modelId="{DF90E342-6ED1-460D-986D-0792B357CE26}" type="presParOf" srcId="{17D5582D-1AC4-4133-8545-9FC11A80CD6F}" destId="{4E7ABCFA-EEBD-4AA0-B0CC-71BD3A4E0552}" srcOrd="5" destOrd="0" presId="urn:microsoft.com/office/officeart/2005/8/layout/default"/>
    <dgm:cxn modelId="{8516C0DD-6944-497C-A6D8-DB8915128961}" type="presParOf" srcId="{17D5582D-1AC4-4133-8545-9FC11A80CD6F}" destId="{38B07F14-5DF2-443A-91CE-6E92A98BECE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1017A-F49B-49D6-901A-9ADC05418A71}">
      <dsp:nvSpPr>
        <dsp:cNvPr id="0" name=""/>
        <dsp:cNvSpPr/>
      </dsp:nvSpPr>
      <dsp:spPr>
        <a:xfrm>
          <a:off x="4034" y="443928"/>
          <a:ext cx="2860280" cy="114411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Check out at the counter</a:t>
          </a:r>
          <a:endParaRPr lang="zh-TW" altLang="en-US" sz="2200" kern="1200" dirty="0"/>
        </a:p>
      </dsp:txBody>
      <dsp:txXfrm>
        <a:off x="576090" y="443928"/>
        <a:ext cx="1716168" cy="1144112"/>
      </dsp:txXfrm>
    </dsp:sp>
    <dsp:sp modelId="{6516EC69-4FC5-4EC2-8692-EDCDDCA0365C}">
      <dsp:nvSpPr>
        <dsp:cNvPr id="0" name=""/>
        <dsp:cNvSpPr/>
      </dsp:nvSpPr>
      <dsp:spPr>
        <a:xfrm>
          <a:off x="2578287" y="443928"/>
          <a:ext cx="3768190" cy="114411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Show the mobile </a:t>
          </a:r>
          <a:r>
            <a:rPr lang="en-US" altLang="zh-TW" sz="2200" kern="1200" dirty="0" smtClean="0"/>
            <a:t>barcode </a:t>
          </a:r>
          <a:r>
            <a:rPr lang="en-US" altLang="zh-TW" sz="2200" kern="1200" dirty="0" smtClean="0"/>
            <a:t>to scan</a:t>
          </a:r>
          <a:endParaRPr lang="zh-TW" altLang="en-US" sz="2200" kern="1200" dirty="0"/>
        </a:p>
      </dsp:txBody>
      <dsp:txXfrm>
        <a:off x="3150343" y="443928"/>
        <a:ext cx="2624078" cy="1144112"/>
      </dsp:txXfrm>
    </dsp:sp>
    <dsp:sp modelId="{1E9CCC1E-A1C7-44B9-8DE5-BCE273B7B638}">
      <dsp:nvSpPr>
        <dsp:cNvPr id="0" name=""/>
        <dsp:cNvSpPr/>
      </dsp:nvSpPr>
      <dsp:spPr>
        <a:xfrm>
          <a:off x="6060449" y="443928"/>
          <a:ext cx="3303881" cy="114411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Informed not to print paper invoices</a:t>
          </a:r>
          <a:endParaRPr lang="zh-TW" altLang="en-US" sz="2200" kern="1200" dirty="0"/>
        </a:p>
      </dsp:txBody>
      <dsp:txXfrm>
        <a:off x="6632505" y="443928"/>
        <a:ext cx="2159769" cy="1144112"/>
      </dsp:txXfrm>
    </dsp:sp>
    <dsp:sp modelId="{9DA4250B-A79D-4B09-8A52-E7EA4EA5A5F8}">
      <dsp:nvSpPr>
        <dsp:cNvPr id="0" name=""/>
        <dsp:cNvSpPr/>
      </dsp:nvSpPr>
      <dsp:spPr>
        <a:xfrm>
          <a:off x="9078302" y="443928"/>
          <a:ext cx="2860280" cy="114411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Please remember to pay</a:t>
          </a:r>
          <a:endParaRPr lang="zh-TW" altLang="en-US" sz="2200" kern="1200" dirty="0"/>
        </a:p>
      </dsp:txBody>
      <dsp:txXfrm>
        <a:off x="9650358" y="443928"/>
        <a:ext cx="1716168" cy="1144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DA4BC-1665-48DD-9944-A578CDA6B2BC}">
      <dsp:nvSpPr>
        <dsp:cNvPr id="0" name=""/>
        <dsp:cNvSpPr/>
      </dsp:nvSpPr>
      <dsp:spPr>
        <a:xfrm>
          <a:off x="196453" y="2815"/>
          <a:ext cx="3020466" cy="18122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/>
            <a:t>Special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NT$10 million</a:t>
          </a:r>
          <a:endParaRPr lang="zh-TW" altLang="en-US" sz="2800" kern="1200" dirty="0"/>
        </a:p>
      </dsp:txBody>
      <dsp:txXfrm>
        <a:off x="196453" y="2815"/>
        <a:ext cx="3020466" cy="1812280"/>
      </dsp:txXfrm>
    </dsp:sp>
    <dsp:sp modelId="{AC17883D-F3F7-4FBF-BCDE-ABAE19E56915}">
      <dsp:nvSpPr>
        <dsp:cNvPr id="0" name=""/>
        <dsp:cNvSpPr/>
      </dsp:nvSpPr>
      <dsp:spPr>
        <a:xfrm>
          <a:off x="3518966" y="2815"/>
          <a:ext cx="3020466" cy="18122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/>
            <a:t>Grand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NT$2 million</a:t>
          </a:r>
          <a:endParaRPr lang="zh-TW" altLang="en-US" sz="2800" kern="1200" dirty="0"/>
        </a:p>
      </dsp:txBody>
      <dsp:txXfrm>
        <a:off x="3518966" y="2815"/>
        <a:ext cx="3020466" cy="1812280"/>
      </dsp:txXfrm>
    </dsp:sp>
    <dsp:sp modelId="{5F791B41-E8F2-4788-9E5F-202AE125E522}">
      <dsp:nvSpPr>
        <dsp:cNvPr id="0" name=""/>
        <dsp:cNvSpPr/>
      </dsp:nvSpPr>
      <dsp:spPr>
        <a:xfrm>
          <a:off x="6841480" y="2815"/>
          <a:ext cx="3020466" cy="18122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/>
            <a:t>First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NT$200,000</a:t>
          </a:r>
          <a:endParaRPr lang="zh-TW" altLang="en-US" sz="2800" kern="1200" dirty="0"/>
        </a:p>
      </dsp:txBody>
      <dsp:txXfrm>
        <a:off x="6841480" y="2815"/>
        <a:ext cx="3020466" cy="1812280"/>
      </dsp:txXfrm>
    </dsp:sp>
    <dsp:sp modelId="{E1E85ED4-65F9-4A73-96D9-5B99184998D9}">
      <dsp:nvSpPr>
        <dsp:cNvPr id="0" name=""/>
        <dsp:cNvSpPr/>
      </dsp:nvSpPr>
      <dsp:spPr>
        <a:xfrm>
          <a:off x="196453" y="2117141"/>
          <a:ext cx="3020466" cy="18122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smtClean="0"/>
            <a:t>Second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NT$40,000</a:t>
          </a:r>
          <a:endParaRPr lang="zh-TW" altLang="en-US" sz="2800" kern="1200" dirty="0"/>
        </a:p>
      </dsp:txBody>
      <dsp:txXfrm>
        <a:off x="196453" y="2117141"/>
        <a:ext cx="3020466" cy="1812280"/>
      </dsp:txXfrm>
    </dsp:sp>
    <dsp:sp modelId="{84255A13-24A3-44E1-8D03-E52913440BE6}">
      <dsp:nvSpPr>
        <dsp:cNvPr id="0" name=""/>
        <dsp:cNvSpPr/>
      </dsp:nvSpPr>
      <dsp:spPr>
        <a:xfrm>
          <a:off x="3518966" y="2117141"/>
          <a:ext cx="3020466" cy="18122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smtClean="0"/>
            <a:t>Third- Six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NT$200-NT$10,000</a:t>
          </a:r>
          <a:endParaRPr lang="zh-TW" altLang="en-US" sz="2800" kern="1200" dirty="0"/>
        </a:p>
      </dsp:txBody>
      <dsp:txXfrm>
        <a:off x="3518966" y="2117141"/>
        <a:ext cx="3020466" cy="1812280"/>
      </dsp:txXfrm>
    </dsp:sp>
    <dsp:sp modelId="{0BD0347A-FF86-4E69-8248-E92894BA9B43}">
      <dsp:nvSpPr>
        <dsp:cNvPr id="0" name=""/>
        <dsp:cNvSpPr/>
      </dsp:nvSpPr>
      <dsp:spPr>
        <a:xfrm>
          <a:off x="6841480" y="2117141"/>
          <a:ext cx="3020466" cy="18122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smtClean="0"/>
            <a:t>Additional</a:t>
          </a:r>
          <a:r>
            <a:rPr lang="en-US" sz="2800" kern="1200" dirty="0" smtClean="0"/>
            <a:t/>
          </a:r>
          <a:br>
            <a:rPr lang="en-US" sz="2800" kern="1200" dirty="0" smtClean="0"/>
          </a:br>
          <a:r>
            <a:rPr lang="en-US" sz="2800" b="1" i="0" kern="1200" dirty="0" smtClean="0"/>
            <a:t>Sixth Prize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NT$200</a:t>
          </a:r>
          <a:endParaRPr lang="en-US" sz="2800" b="1" i="0" kern="1200" dirty="0" smtClean="0"/>
        </a:p>
      </dsp:txBody>
      <dsp:txXfrm>
        <a:off x="6841480" y="2117141"/>
        <a:ext cx="3020466" cy="1812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2AF90-0CF3-446B-A66D-08834681B20E}">
      <dsp:nvSpPr>
        <dsp:cNvPr id="0" name=""/>
        <dsp:cNvSpPr/>
      </dsp:nvSpPr>
      <dsp:spPr>
        <a:xfrm>
          <a:off x="423787" y="2114"/>
          <a:ext cx="3598209" cy="18346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 smtClean="0"/>
            <a:t>30 Sets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NT$1million</a:t>
          </a:r>
          <a:endParaRPr lang="zh-TW" altLang="en-US" sz="3200" kern="1200" dirty="0"/>
        </a:p>
      </dsp:txBody>
      <dsp:txXfrm>
        <a:off x="423787" y="2114"/>
        <a:ext cx="3598209" cy="1834666"/>
      </dsp:txXfrm>
    </dsp:sp>
    <dsp:sp modelId="{2923C990-EE75-44FD-BE0B-A48FA668DA2E}">
      <dsp:nvSpPr>
        <dsp:cNvPr id="0" name=""/>
        <dsp:cNvSpPr/>
      </dsp:nvSpPr>
      <dsp:spPr>
        <a:xfrm>
          <a:off x="4327775" y="2114"/>
          <a:ext cx="3598209" cy="18346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 smtClean="0"/>
            <a:t>1,6000 Sets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NT$2,000</a:t>
          </a:r>
          <a:endParaRPr lang="zh-TW" altLang="en-US" sz="3200" kern="1200" dirty="0"/>
        </a:p>
      </dsp:txBody>
      <dsp:txXfrm>
        <a:off x="4327775" y="2114"/>
        <a:ext cx="3598209" cy="1834666"/>
      </dsp:txXfrm>
    </dsp:sp>
    <dsp:sp modelId="{1B4F6AAF-EFE3-4478-9A98-26B14C4D7A5F}">
      <dsp:nvSpPr>
        <dsp:cNvPr id="0" name=""/>
        <dsp:cNvSpPr/>
      </dsp:nvSpPr>
      <dsp:spPr>
        <a:xfrm>
          <a:off x="423787" y="2142559"/>
          <a:ext cx="3598209" cy="18346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 smtClean="0"/>
            <a:t>100 thousand Sets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NT$800</a:t>
          </a:r>
          <a:endParaRPr lang="zh-TW" altLang="en-US" sz="3200" kern="1200" dirty="0"/>
        </a:p>
      </dsp:txBody>
      <dsp:txXfrm>
        <a:off x="423787" y="2142559"/>
        <a:ext cx="3598209" cy="1834666"/>
      </dsp:txXfrm>
    </dsp:sp>
    <dsp:sp modelId="{38B07F14-5DF2-443A-91CE-6E92A98BECE4}">
      <dsp:nvSpPr>
        <dsp:cNvPr id="0" name=""/>
        <dsp:cNvSpPr/>
      </dsp:nvSpPr>
      <dsp:spPr>
        <a:xfrm>
          <a:off x="4327775" y="2142559"/>
          <a:ext cx="3598209" cy="18346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1 million</a:t>
          </a:r>
          <a:r>
            <a:rPr lang="en-US" altLang="zh-TW" sz="3200" kern="1200" dirty="0" smtClean="0"/>
            <a:t> Sets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i="0" kern="1200" dirty="0" smtClean="0"/>
            <a:t>NT$500</a:t>
          </a:r>
          <a:endParaRPr lang="zh-TW" altLang="en-US" sz="3200" kern="1200" dirty="0"/>
        </a:p>
      </dsp:txBody>
      <dsp:txXfrm>
        <a:off x="4327775" y="2142559"/>
        <a:ext cx="3598209" cy="183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AF559-9A0B-4C79-BAFE-62D75817795D}" type="datetimeFigureOut">
              <a:rPr lang="zh-TW" altLang="en-US" smtClean="0"/>
              <a:t>2021/10/12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4CD66-76B4-4BEE-9403-702C6A337F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189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85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6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94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1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0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4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00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693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996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15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0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6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65089" y="2091262"/>
            <a:ext cx="9064869" cy="2590800"/>
          </a:xfrm>
        </p:spPr>
        <p:txBody>
          <a:bodyPr/>
          <a:lstStyle/>
          <a:p>
            <a:r>
              <a:rPr lang="en-US" altLang="zh-TW" sz="4800" cap="none" dirty="0" smtClean="0"/>
              <a:t>Introduction to Cloud Invoice</a:t>
            </a:r>
            <a:br>
              <a:rPr lang="en-US" altLang="zh-TW" sz="4800" cap="none" dirty="0" smtClean="0"/>
            </a:br>
            <a:r>
              <a:rPr lang="en-US" altLang="zh-TW" sz="4800" cap="none" dirty="0" smtClean="0"/>
              <a:t>&amp; Uniform Invoice Redemption </a:t>
            </a:r>
            <a:r>
              <a:rPr lang="en-US" altLang="zh-TW" sz="4800" dirty="0" smtClean="0"/>
              <a:t>app</a:t>
            </a: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 smtClean="0"/>
              <a:t>Taipei City Revenue Service</a:t>
            </a:r>
            <a:endParaRPr lang="zh-TW" altLang="en-US" sz="2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92" y="4545781"/>
            <a:ext cx="729762" cy="72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8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9" name="Picture 2" descr="使用載具存雲端發票示意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45" y="1268194"/>
            <a:ext cx="10390298" cy="433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163" y="3955715"/>
            <a:ext cx="2654813" cy="27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2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" t="25687" r="22489"/>
          <a:stretch/>
        </p:blipFill>
        <p:spPr>
          <a:xfrm>
            <a:off x="1714500" y="2511691"/>
            <a:ext cx="8027377" cy="3996403"/>
          </a:xfrm>
        </p:spPr>
      </p:pic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3298560243"/>
              </p:ext>
            </p:extLst>
          </p:nvPr>
        </p:nvGraphicFramePr>
        <p:xfrm>
          <a:off x="55419" y="780506"/>
          <a:ext cx="11942618" cy="2031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478" y="4148322"/>
            <a:ext cx="2654813" cy="27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0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雲端發票樂透四部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91" y="1590260"/>
            <a:ext cx="10674627" cy="355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227" y="4912358"/>
            <a:ext cx="1765869" cy="1945642"/>
          </a:xfrm>
          <a:prstGeom prst="rect">
            <a:avLst/>
          </a:prstGeom>
        </p:spPr>
      </p:pic>
      <p:pic>
        <p:nvPicPr>
          <p:cNvPr id="5" name="內容版面配置區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6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-128" r="-543" b="73974"/>
          <a:stretch/>
        </p:blipFill>
        <p:spPr>
          <a:xfrm>
            <a:off x="1205950" y="1597924"/>
            <a:ext cx="9780100" cy="361363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1946566" y="5363329"/>
            <a:ext cx="8494806" cy="1156572"/>
            <a:chOff x="1323110" y="5550999"/>
            <a:chExt cx="8494806" cy="1156572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110" y="5860473"/>
              <a:ext cx="847098" cy="847098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037" y="5611373"/>
              <a:ext cx="847098" cy="847098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964" y="5860473"/>
              <a:ext cx="847098" cy="847098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8891" y="5550999"/>
              <a:ext cx="847098" cy="847098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0818" y="5860473"/>
              <a:ext cx="847098" cy="847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7382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雲端發票四部曲</a:t>
            </a:r>
          </a:p>
        </p:txBody>
      </p:sp>
      <p:sp>
        <p:nvSpPr>
          <p:cNvPr id="5" name="弧形 4"/>
          <p:cNvSpPr/>
          <p:nvPr/>
        </p:nvSpPr>
        <p:spPr>
          <a:xfrm>
            <a:off x="-858716" y="2103120"/>
            <a:ext cx="3851031" cy="4106008"/>
          </a:xfrm>
          <a:prstGeom prst="arc">
            <a:avLst>
              <a:gd name="adj1" fmla="val 16200000"/>
              <a:gd name="adj2" fmla="val 545089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圖: 接點 5"/>
          <p:cNvSpPr/>
          <p:nvPr/>
        </p:nvSpPr>
        <p:spPr>
          <a:xfrm>
            <a:off x="1884952" y="2320389"/>
            <a:ext cx="1266092" cy="1248508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1</a:t>
            </a:r>
            <a:endParaRPr lang="zh-TW" altLang="en-US" b="1" dirty="0"/>
          </a:p>
        </p:txBody>
      </p:sp>
      <p:sp>
        <p:nvSpPr>
          <p:cNvPr id="7" name="流程圖: 接點 6"/>
          <p:cNvSpPr/>
          <p:nvPr/>
        </p:nvSpPr>
        <p:spPr>
          <a:xfrm>
            <a:off x="2032749" y="4554871"/>
            <a:ext cx="1266092" cy="12485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/>
              <a:t>2</a:t>
            </a:r>
            <a:endParaRPr lang="zh-TW" altLang="en-US" b="1" dirty="0"/>
          </a:p>
        </p:txBody>
      </p:sp>
      <p:sp>
        <p:nvSpPr>
          <p:cNvPr id="8" name="圓角矩形 7"/>
          <p:cNvSpPr/>
          <p:nvPr/>
        </p:nvSpPr>
        <p:spPr>
          <a:xfrm>
            <a:off x="3605367" y="2080643"/>
            <a:ext cx="7560000" cy="172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/>
              <a:t>下載統一發票兌獎</a:t>
            </a:r>
            <a:r>
              <a:rPr lang="en-US" altLang="zh-TW" sz="2400" b="1" dirty="0"/>
              <a:t>APP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r>
              <a:rPr lang="zh-TW" altLang="en-US" sz="2400" dirty="0" smtClean="0"/>
              <a:t>於</a:t>
            </a:r>
            <a:r>
              <a:rPr lang="en-US" altLang="zh-TW" sz="2400" dirty="0"/>
              <a:t>Google play</a:t>
            </a:r>
            <a:r>
              <a:rPr lang="zh-TW" altLang="en-US" sz="2400" dirty="0"/>
              <a:t>商店、</a:t>
            </a:r>
            <a:r>
              <a:rPr lang="en-US" altLang="zh-TW" sz="2400" dirty="0"/>
              <a:t>iOS App Store</a:t>
            </a:r>
            <a:r>
              <a:rPr lang="zh-TW" altLang="en-US" sz="2400" dirty="0"/>
              <a:t>搜尋「統一發票兌獎」（請認明有財政部</a:t>
            </a:r>
            <a:r>
              <a:rPr lang="en-US" altLang="zh-TW" sz="2400" dirty="0"/>
              <a:t>LOGO</a:t>
            </a:r>
            <a:r>
              <a:rPr lang="zh-TW" altLang="en-US" sz="2400" dirty="0"/>
              <a:t>的，才是正宗的統一發票兌獎</a:t>
            </a:r>
            <a:r>
              <a:rPr lang="en-US" altLang="zh-TW" sz="2400" dirty="0"/>
              <a:t>APP</a:t>
            </a:r>
            <a:r>
              <a:rPr lang="zh-TW" altLang="en-US" sz="2400" dirty="0"/>
              <a:t>）。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3605367" y="4315125"/>
            <a:ext cx="7560000" cy="172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/>
              <a:t>申請</a:t>
            </a:r>
            <a:r>
              <a:rPr lang="en-US" altLang="zh-TW" sz="2400" b="1" dirty="0"/>
              <a:t>/</a:t>
            </a:r>
            <a:r>
              <a:rPr lang="zh-TW" altLang="en-US" sz="2400" b="1" dirty="0"/>
              <a:t>綁定手機條碼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r>
              <a:rPr lang="zh-TW" altLang="en-US" sz="2400" dirty="0"/>
              <a:t>打開「統一發票兌獎」</a:t>
            </a:r>
            <a:r>
              <a:rPr lang="en-US" altLang="zh-TW" sz="2400" dirty="0"/>
              <a:t>APP</a:t>
            </a:r>
            <a:r>
              <a:rPr lang="zh-TW" altLang="en-US" sz="2400" dirty="0"/>
              <a:t>，沒有手機條碼者，點選「註冊新帳號」申請。已有手機條碼者，輸入手機號碼及驗證碼登入即可完成綁定。</a:t>
            </a:r>
            <a:endParaRPr lang="en-US" altLang="zh-TW" sz="2400" dirty="0"/>
          </a:p>
        </p:txBody>
      </p:sp>
      <p:pic>
        <p:nvPicPr>
          <p:cNvPr id="10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7" y="3103687"/>
            <a:ext cx="1623124" cy="17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3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雲端發票四部曲</a:t>
            </a:r>
          </a:p>
        </p:txBody>
      </p:sp>
      <p:sp>
        <p:nvSpPr>
          <p:cNvPr id="5" name="弧形 4"/>
          <p:cNvSpPr/>
          <p:nvPr/>
        </p:nvSpPr>
        <p:spPr>
          <a:xfrm>
            <a:off x="-858716" y="2103120"/>
            <a:ext cx="3851031" cy="4106008"/>
          </a:xfrm>
          <a:prstGeom prst="arc">
            <a:avLst>
              <a:gd name="adj1" fmla="val 16200000"/>
              <a:gd name="adj2" fmla="val 545089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圖: 接點 5"/>
          <p:cNvSpPr/>
          <p:nvPr/>
        </p:nvSpPr>
        <p:spPr>
          <a:xfrm>
            <a:off x="1935901" y="2320389"/>
            <a:ext cx="1266092" cy="1248508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3</a:t>
            </a:r>
            <a:endParaRPr lang="zh-TW" altLang="en-US" sz="2800" b="1" dirty="0"/>
          </a:p>
        </p:txBody>
      </p:sp>
      <p:sp>
        <p:nvSpPr>
          <p:cNvPr id="7" name="流程圖: 接點 6"/>
          <p:cNvSpPr/>
          <p:nvPr/>
        </p:nvSpPr>
        <p:spPr>
          <a:xfrm>
            <a:off x="2032749" y="4554871"/>
            <a:ext cx="1266092" cy="12485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4</a:t>
            </a:r>
            <a:endParaRPr lang="zh-TW" altLang="en-US" b="1" dirty="0"/>
          </a:p>
        </p:txBody>
      </p:sp>
      <p:sp>
        <p:nvSpPr>
          <p:cNvPr id="8" name="圓角矩形 7"/>
          <p:cNvSpPr/>
          <p:nvPr/>
        </p:nvSpPr>
        <p:spPr>
          <a:xfrm>
            <a:off x="3605367" y="2080643"/>
            <a:ext cx="7560000" cy="172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/>
              <a:t>設定領獎帳戶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r>
              <a:rPr lang="zh-TW" altLang="en-US" sz="2400" dirty="0" smtClean="0"/>
              <a:t>登入</a:t>
            </a:r>
            <a:r>
              <a:rPr lang="en-US" altLang="zh-TW" sz="2400" dirty="0" smtClean="0"/>
              <a:t>APP</a:t>
            </a:r>
            <a:r>
              <a:rPr lang="zh-TW" altLang="en-US" sz="2400" dirty="0"/>
              <a:t>，點選「系統設定」→「個人資料設定」</a:t>
            </a:r>
            <a:r>
              <a:rPr lang="en-US" altLang="zh-TW" sz="2400" dirty="0"/>
              <a:t>(</a:t>
            </a:r>
            <a:r>
              <a:rPr lang="zh-TW" altLang="en-US" sz="2400" dirty="0"/>
              <a:t>須再輸入驗證碼</a:t>
            </a:r>
            <a:r>
              <a:rPr lang="en-US" altLang="zh-TW" sz="2400" dirty="0"/>
              <a:t>)</a:t>
            </a:r>
            <a:r>
              <a:rPr lang="zh-TW" altLang="en-US" sz="2400" dirty="0"/>
              <a:t>，再點選下方「領獎資料」進行設定，就享有</a:t>
            </a:r>
            <a:r>
              <a:rPr lang="en-US" altLang="zh-TW" sz="2400" dirty="0"/>
              <a:t>24</a:t>
            </a:r>
            <a:r>
              <a:rPr lang="zh-TW" altLang="en-US" sz="2400" dirty="0"/>
              <a:t>小時免出門的線上兌領獎服務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  <p:sp>
        <p:nvSpPr>
          <p:cNvPr id="9" name="圓角矩形 8"/>
          <p:cNvSpPr/>
          <p:nvPr/>
        </p:nvSpPr>
        <p:spPr>
          <a:xfrm>
            <a:off x="3605367" y="4315125"/>
            <a:ext cx="7560000" cy="172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/>
              <a:t>設定載具歸戶</a:t>
            </a:r>
            <a:r>
              <a:rPr lang="zh-TW" altLang="en-US" sz="2400" b="1" dirty="0" smtClean="0"/>
              <a:t>：</a:t>
            </a:r>
            <a:endParaRPr lang="en-US" altLang="zh-TW" sz="2400" b="1" dirty="0" smtClean="0"/>
          </a:p>
          <a:p>
            <a:r>
              <a:rPr lang="zh-TW" altLang="en-US" sz="2400" dirty="0" smtClean="0"/>
              <a:t>登入</a:t>
            </a:r>
            <a:r>
              <a:rPr lang="en-US" altLang="zh-TW" sz="2400" dirty="0" smtClean="0"/>
              <a:t>APP</a:t>
            </a:r>
            <a:r>
              <a:rPr lang="zh-TW" altLang="en-US" sz="2400" dirty="0"/>
              <a:t>，點選「載具歸戶」→「新增載具」，即可將信用卡、悠遊卡、會員卡等載具與手機條碼作綁定</a:t>
            </a:r>
            <a:r>
              <a:rPr lang="zh-TW" altLang="en-US" sz="2400" dirty="0" smtClean="0"/>
              <a:t>。</a:t>
            </a:r>
            <a:endParaRPr lang="en-US" altLang="zh-TW" sz="2400" dirty="0"/>
          </a:p>
        </p:txBody>
      </p:sp>
      <p:pic>
        <p:nvPicPr>
          <p:cNvPr id="10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7" y="3103687"/>
            <a:ext cx="1623124" cy="17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8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 steps for invoice</a:t>
            </a:r>
            <a:endParaRPr lang="zh-TW" altLang="en-US" dirty="0"/>
          </a:p>
        </p:txBody>
      </p:sp>
      <p:sp>
        <p:nvSpPr>
          <p:cNvPr id="5" name="弧形 4"/>
          <p:cNvSpPr/>
          <p:nvPr/>
        </p:nvSpPr>
        <p:spPr>
          <a:xfrm>
            <a:off x="-858716" y="2103120"/>
            <a:ext cx="3851031" cy="4106008"/>
          </a:xfrm>
          <a:prstGeom prst="arc">
            <a:avLst>
              <a:gd name="adj1" fmla="val 16200000"/>
              <a:gd name="adj2" fmla="val 545089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圖: 接點 5"/>
          <p:cNvSpPr/>
          <p:nvPr/>
        </p:nvSpPr>
        <p:spPr>
          <a:xfrm>
            <a:off x="1732091" y="1855179"/>
            <a:ext cx="1266092" cy="1248508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1</a:t>
            </a:r>
            <a:endParaRPr lang="zh-TW" altLang="en-US" b="1" dirty="0"/>
          </a:p>
        </p:txBody>
      </p:sp>
      <p:sp>
        <p:nvSpPr>
          <p:cNvPr id="7" name="流程圖: 接點 6"/>
          <p:cNvSpPr/>
          <p:nvPr/>
        </p:nvSpPr>
        <p:spPr>
          <a:xfrm>
            <a:off x="2236176" y="3939833"/>
            <a:ext cx="1266092" cy="12485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/>
              <a:t>2</a:t>
            </a:r>
            <a:endParaRPr lang="zh-TW" altLang="en-US" b="1" dirty="0"/>
          </a:p>
        </p:txBody>
      </p:sp>
      <p:sp>
        <p:nvSpPr>
          <p:cNvPr id="8" name="圓角矩形 7"/>
          <p:cNvSpPr/>
          <p:nvPr/>
        </p:nvSpPr>
        <p:spPr>
          <a:xfrm>
            <a:off x="3182822" y="1855179"/>
            <a:ext cx="7473462" cy="14859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2400" b="1" dirty="0" smtClean="0"/>
              <a:t>Download App</a:t>
            </a:r>
          </a:p>
          <a:p>
            <a:r>
              <a:rPr lang="en-US" altLang="zh-TW" sz="2400" dirty="0" smtClean="0"/>
              <a:t>Search and download “Uniform Invoice Redemption App” using Google Play or iOS App store. </a:t>
            </a:r>
            <a:endParaRPr lang="zh-TW" altLang="en-US" sz="2400" dirty="0"/>
          </a:p>
        </p:txBody>
      </p:sp>
      <p:sp>
        <p:nvSpPr>
          <p:cNvPr id="9" name="圓角矩形 8"/>
          <p:cNvSpPr/>
          <p:nvPr/>
        </p:nvSpPr>
        <p:spPr>
          <a:xfrm>
            <a:off x="3605367" y="3671667"/>
            <a:ext cx="7675163" cy="27643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2400" b="1" dirty="0"/>
              <a:t>Application/ linking of Mobile Barcode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Open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If you don’t have a mobile barcode, click “Sign up for a new account” to apply.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If you already have one, enter your mobile phone number and verification code to log in and complete the linking process.</a:t>
            </a:r>
          </a:p>
        </p:txBody>
      </p:sp>
      <p:pic>
        <p:nvPicPr>
          <p:cNvPr id="10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7" y="3103687"/>
            <a:ext cx="1623124" cy="17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3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 steps for invoice</a:t>
            </a:r>
            <a:endParaRPr lang="zh-TW" altLang="en-US" dirty="0"/>
          </a:p>
        </p:txBody>
      </p:sp>
      <p:sp>
        <p:nvSpPr>
          <p:cNvPr id="5" name="弧形 4"/>
          <p:cNvSpPr/>
          <p:nvPr/>
        </p:nvSpPr>
        <p:spPr>
          <a:xfrm>
            <a:off x="-858716" y="2103120"/>
            <a:ext cx="3851031" cy="4106008"/>
          </a:xfrm>
          <a:prstGeom prst="arc">
            <a:avLst>
              <a:gd name="adj1" fmla="val 16200000"/>
              <a:gd name="adj2" fmla="val 545089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圖: 接點 5"/>
          <p:cNvSpPr/>
          <p:nvPr/>
        </p:nvSpPr>
        <p:spPr>
          <a:xfrm>
            <a:off x="1813090" y="2285121"/>
            <a:ext cx="1266092" cy="1248508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/>
              <a:t>3</a:t>
            </a:r>
            <a:endParaRPr lang="zh-TW" altLang="en-US" sz="2800" b="1" dirty="0"/>
          </a:p>
        </p:txBody>
      </p:sp>
      <p:sp>
        <p:nvSpPr>
          <p:cNvPr id="7" name="流程圖: 接點 6"/>
          <p:cNvSpPr/>
          <p:nvPr/>
        </p:nvSpPr>
        <p:spPr>
          <a:xfrm>
            <a:off x="1909399" y="4703884"/>
            <a:ext cx="1266092" cy="12485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4</a:t>
            </a:r>
            <a:endParaRPr lang="zh-TW" altLang="en-US" b="1" dirty="0"/>
          </a:p>
        </p:txBody>
      </p:sp>
      <p:sp>
        <p:nvSpPr>
          <p:cNvPr id="8" name="圓角矩形 7"/>
          <p:cNvSpPr/>
          <p:nvPr/>
        </p:nvSpPr>
        <p:spPr>
          <a:xfrm>
            <a:off x="3358666" y="1855178"/>
            <a:ext cx="7473462" cy="21083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TW" sz="2400" b="1" dirty="0" smtClean="0"/>
              <a:t>Set up Redemption Account</a:t>
            </a:r>
          </a:p>
          <a:p>
            <a:r>
              <a:rPr lang="en-US" altLang="zh-TW" sz="2400" dirty="0" smtClean="0"/>
              <a:t>Log into the App. Click on “System Setup” → ”Personal  Information Setup ” → “</a:t>
            </a:r>
            <a:r>
              <a:rPr lang="en-US" altLang="zh-TW" sz="2400" dirty="0"/>
              <a:t>Prize </a:t>
            </a:r>
            <a:r>
              <a:rPr lang="en-US" altLang="zh-TW" sz="2400" dirty="0" smtClean="0"/>
              <a:t>Redemption </a:t>
            </a:r>
            <a:r>
              <a:rPr lang="en-US" altLang="zh-TW" sz="2400" dirty="0"/>
              <a:t>Information</a:t>
            </a:r>
            <a:r>
              <a:rPr lang="en-US" altLang="zh-TW" sz="2400" dirty="0" smtClean="0"/>
              <a:t>” at the bottom to proceed with the setup.</a:t>
            </a:r>
            <a:endParaRPr lang="zh-TW" altLang="en-US" sz="2400" dirty="0"/>
          </a:p>
        </p:txBody>
      </p:sp>
      <p:sp>
        <p:nvSpPr>
          <p:cNvPr id="9" name="圓角矩形 8"/>
          <p:cNvSpPr/>
          <p:nvPr/>
        </p:nvSpPr>
        <p:spPr>
          <a:xfrm>
            <a:off x="3605367" y="4220308"/>
            <a:ext cx="7675163" cy="22156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altLang="zh-TW" sz="2400" b="1" dirty="0" smtClean="0"/>
              <a:t>Setup Carrier Consolidation</a:t>
            </a:r>
          </a:p>
          <a:p>
            <a:r>
              <a:rPr lang="en-US" altLang="zh-TW" sz="2400" dirty="0"/>
              <a:t>Log into the App</a:t>
            </a:r>
            <a:r>
              <a:rPr lang="en-US" altLang="zh-TW" sz="2400" dirty="0" smtClean="0"/>
              <a:t>. Click on “Carrier Consolidation”</a:t>
            </a:r>
            <a:r>
              <a:rPr lang="en-US" altLang="zh-TW" sz="2400" dirty="0"/>
              <a:t> → </a:t>
            </a:r>
            <a:r>
              <a:rPr lang="en-US" altLang="zh-TW" sz="2400" dirty="0" smtClean="0"/>
              <a:t>“Add Carrier” to link your Credit Card, </a:t>
            </a:r>
            <a:r>
              <a:rPr lang="en-US" altLang="zh-TW" sz="2400" dirty="0" err="1" smtClean="0"/>
              <a:t>EasyCard</a:t>
            </a:r>
            <a:r>
              <a:rPr lang="en-US" altLang="zh-TW" sz="2400" dirty="0" smtClean="0"/>
              <a:t>, Membership Card with the mobile barcode.</a:t>
            </a:r>
          </a:p>
        </p:txBody>
      </p:sp>
      <p:pic>
        <p:nvPicPr>
          <p:cNvPr id="10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7" y="3332506"/>
            <a:ext cx="1611542" cy="17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4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8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05" y="1002178"/>
            <a:ext cx="10357590" cy="5011737"/>
          </a:xfrm>
        </p:spPr>
      </p:pic>
    </p:spTree>
    <p:extLst>
      <p:ext uri="{BB962C8B-B14F-4D97-AF65-F5344CB8AC3E}">
        <p14:creationId xmlns:p14="http://schemas.microsoft.com/office/powerpoint/2010/main" val="30764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Uniform-Invoice </a:t>
            </a:r>
            <a:r>
              <a:rPr lang="en-US" altLang="zh-TW" dirty="0" smtClean="0"/>
              <a:t>Winning Numbers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06178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8855"/>
            <a:ext cx="1620982" cy="1799145"/>
          </a:xfrm>
          <a:prstGeom prst="rect">
            <a:avLst/>
          </a:prstGeom>
        </p:spPr>
      </p:pic>
      <p:pic>
        <p:nvPicPr>
          <p:cNvPr id="7" name="內容版面配置區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6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Special Prize for</a:t>
            </a:r>
            <a:r>
              <a:rPr lang="zh-TW" altLang="en-US" dirty="0" smtClean="0"/>
              <a:t> </a:t>
            </a:r>
            <a:r>
              <a:rPr lang="en-US" altLang="zh-TW" dirty="0" smtClean="0"/>
              <a:t>Cloud Invoice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244661"/>
              </p:ext>
            </p:extLst>
          </p:nvPr>
        </p:nvGraphicFramePr>
        <p:xfrm>
          <a:off x="1921113" y="2014194"/>
          <a:ext cx="8349773" cy="3979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內容版面配置區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00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66110" y="4990008"/>
            <a:ext cx="7523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Like, follow and turn on the </a:t>
            </a:r>
            <a:r>
              <a:rPr lang="zh-TW" alt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bell</a:t>
            </a:r>
            <a:r>
              <a:rPr lang="en-US" altLang="zh-TW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endParaRPr lang="zh-TW" alt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91407" y="1820314"/>
            <a:ext cx="5872423" cy="3028258"/>
            <a:chOff x="1887771" y="1139472"/>
            <a:chExt cx="5872423" cy="3028258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2976" y="3281360"/>
              <a:ext cx="3497993" cy="88637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2436" y="1139472"/>
              <a:ext cx="3518533" cy="804237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7771" y="2210368"/>
              <a:ext cx="3533198" cy="804332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89" t="26892" r="10476" b="24665"/>
            <a:stretch/>
          </p:blipFill>
          <p:spPr>
            <a:xfrm>
              <a:off x="6089072" y="1763275"/>
              <a:ext cx="1671122" cy="1698518"/>
            </a:xfrm>
            <a:prstGeom prst="rect">
              <a:avLst/>
            </a:prstGeom>
          </p:spPr>
        </p:pic>
      </p:grpSp>
      <p:pic>
        <p:nvPicPr>
          <p:cNvPr id="15" name="內容版面配置區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34" y="283009"/>
            <a:ext cx="3712240" cy="719169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5" y="4707136"/>
            <a:ext cx="2157295" cy="18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760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肥皂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肥皂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肥皂</Template>
  <TotalTime>699</TotalTime>
  <Words>425</Words>
  <Application>Microsoft Office PowerPoint</Application>
  <PresentationFormat>寬螢幕</PresentationFormat>
  <Paragraphs>59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新細明體</vt:lpstr>
      <vt:lpstr>Arial</vt:lpstr>
      <vt:lpstr>Calibri</vt:lpstr>
      <vt:lpstr>Century Gothic</vt:lpstr>
      <vt:lpstr>Garamond</vt:lpstr>
      <vt:lpstr>肥皂</vt:lpstr>
      <vt:lpstr>Introduction to Cloud Invoice &amp; Uniform Invoice Redemption app</vt:lpstr>
      <vt:lpstr>PowerPoint 簡報</vt:lpstr>
      <vt:lpstr>PowerPoint 簡報</vt:lpstr>
      <vt:lpstr>PowerPoint 簡報</vt:lpstr>
      <vt:lpstr>PowerPoint 簡報</vt:lpstr>
      <vt:lpstr>雲端發票四部曲</vt:lpstr>
      <vt:lpstr>雲端發票四部曲</vt:lpstr>
      <vt:lpstr>4 steps for invoice</vt:lpstr>
      <vt:lpstr>4 steps for invoice</vt:lpstr>
      <vt:lpstr>PowerPoint 簡報</vt:lpstr>
      <vt:lpstr>Uniform-Invoice Winning Numbers</vt:lpstr>
      <vt:lpstr>Special Prize for Cloud Invoice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Cloud Invoice &amp; Uniform Invoice Redemption app</dc:title>
  <dc:creator>蔡飴倫</dc:creator>
  <cp:lastModifiedBy>蔡飴倫</cp:lastModifiedBy>
  <cp:revision>22</cp:revision>
  <cp:lastPrinted>2021-10-12T02:32:20Z</cp:lastPrinted>
  <dcterms:created xsi:type="dcterms:W3CDTF">2021-10-05T01:08:13Z</dcterms:created>
  <dcterms:modified xsi:type="dcterms:W3CDTF">2021-10-12T04:23:05Z</dcterms:modified>
</cp:coreProperties>
</file>