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3" r:id="rId4"/>
    <p:sldId id="268" r:id="rId5"/>
    <p:sldId id="269" r:id="rId6"/>
    <p:sldId id="274" r:id="rId7"/>
    <p:sldId id="272" r:id="rId8"/>
    <p:sldId id="281" r:id="rId9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bds.oia.ntnu.edu.tw/istudent/OS/additional-documents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bds.oia.ntnu.edu.tw/istudent/OS/additional-document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bds.oia.ntnu.edu.tw/istudent/OS/additional-documents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bds.oia.ntnu.edu.tw/istudent/OS/additional-document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E4197-8F6A-45B2-B532-7A185E86B95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BD22D49-2A82-4E80-A0D3-2662C546CE84}">
      <dgm:prSet phldrT="[文字]" custT="1"/>
      <dgm:spPr/>
      <dgm:t>
        <a:bodyPr/>
        <a:lstStyle/>
        <a:p>
          <a:r>
            <a:rPr lang="en-US" altLang="zh-TW" sz="1400" dirty="0"/>
            <a:t>1.</a:t>
          </a:r>
          <a:r>
            <a:rPr lang="zh-TW" altLang="en-US" sz="1400" b="1" dirty="0"/>
            <a:t>收到補件通知</a:t>
          </a:r>
          <a:endParaRPr lang="en-US" altLang="zh-TW" sz="1400" b="1" dirty="0"/>
        </a:p>
        <a:p>
          <a:r>
            <a:rPr lang="en-US" altLang="zh-TW" sz="1400" b="1" dirty="0"/>
            <a:t>(</a:t>
          </a:r>
          <a:r>
            <a:rPr lang="zh-TW" altLang="en-US" sz="1400" b="1" dirty="0"/>
            <a:t>國際處</a:t>
          </a:r>
          <a:r>
            <a:rPr lang="en-US" altLang="zh-TW" sz="1400" b="1" dirty="0"/>
            <a:t>email)</a:t>
          </a:r>
          <a:endParaRPr lang="zh-TW" altLang="en-US" sz="1400" b="1" dirty="0"/>
        </a:p>
      </dgm:t>
    </dgm:pt>
    <dgm:pt modelId="{AA4E2595-A3E4-49CE-BCD0-1D87FE530BD0}" type="parTrans" cxnId="{5E825D2A-8A54-470C-A611-C0240CEABD53}">
      <dgm:prSet/>
      <dgm:spPr/>
      <dgm:t>
        <a:bodyPr/>
        <a:lstStyle/>
        <a:p>
          <a:endParaRPr lang="zh-TW" altLang="en-US" sz="1400"/>
        </a:p>
      </dgm:t>
    </dgm:pt>
    <dgm:pt modelId="{CBF1C0BF-EE8C-4703-BC41-7D12416799F4}" type="sibTrans" cxnId="{5E825D2A-8A54-470C-A611-C0240CEABD53}">
      <dgm:prSet/>
      <dgm:spPr/>
      <dgm:t>
        <a:bodyPr/>
        <a:lstStyle/>
        <a:p>
          <a:endParaRPr lang="zh-TW" altLang="en-US" sz="1400"/>
        </a:p>
      </dgm:t>
    </dgm:pt>
    <dgm:pt modelId="{A8A8CD6B-776F-4DFA-9CA8-9D16D67AD009}">
      <dgm:prSet phldrT="[文字]" custT="1"/>
      <dgm:spPr/>
      <dgm:t>
        <a:bodyPr/>
        <a:lstStyle/>
        <a:p>
          <a:r>
            <a:rPr lang="zh-TW" altLang="en-US" sz="1400" dirty="0"/>
            <a:t>確認需補件之文件內容</a:t>
          </a:r>
          <a:r>
            <a:rPr lang="en-US" altLang="zh-TW" sz="1400" dirty="0"/>
            <a:t>(EX:</a:t>
          </a:r>
          <a:r>
            <a:rPr lang="zh-TW" altLang="en-US" sz="1400" dirty="0"/>
            <a:t>外語能力證明</a:t>
          </a:r>
          <a:r>
            <a:rPr lang="en-US" altLang="zh-TW" sz="1400" dirty="0"/>
            <a:t>)</a:t>
          </a:r>
          <a:endParaRPr lang="zh-TW" altLang="en-US" sz="1400" dirty="0"/>
        </a:p>
      </dgm:t>
    </dgm:pt>
    <dgm:pt modelId="{08817166-36A2-4132-961E-2D5CB7E02721}" type="parTrans" cxnId="{D8F31EAF-4B10-4970-8A6E-66CC344297B3}">
      <dgm:prSet/>
      <dgm:spPr/>
      <dgm:t>
        <a:bodyPr/>
        <a:lstStyle/>
        <a:p>
          <a:endParaRPr lang="zh-TW" altLang="en-US" sz="1400"/>
        </a:p>
      </dgm:t>
    </dgm:pt>
    <dgm:pt modelId="{2C19B4AD-CB41-4C1F-9420-4C45E9E8591C}" type="sibTrans" cxnId="{D8F31EAF-4B10-4970-8A6E-66CC344297B3}">
      <dgm:prSet/>
      <dgm:spPr/>
      <dgm:t>
        <a:bodyPr/>
        <a:lstStyle/>
        <a:p>
          <a:endParaRPr lang="zh-TW" altLang="en-US" sz="1400"/>
        </a:p>
      </dgm:t>
    </dgm:pt>
    <dgm:pt modelId="{3277DCFA-8211-4F66-8951-78F35CCEBB65}">
      <dgm:prSet phldrT="[文字]" custT="1"/>
      <dgm:spPr/>
      <dgm:t>
        <a:bodyPr/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至系統上傳文件</a:t>
          </a:r>
          <a:endParaRPr lang="en-US" altLang="zh-TW" sz="1400" b="1" kern="1200" dirty="0">
            <a:solidFill>
              <a:prstClr val="white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(</a:t>
          </a:r>
          <a:r>
            <a:rPr lang="zh-TW" altLang="en-US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赴外獎學金系統</a:t>
          </a: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zh-TW" altLang="en-US" sz="1400" b="1" kern="1200" dirty="0">
            <a:solidFill>
              <a:schemeClr val="bg1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</dgm:t>
    </dgm:pt>
    <dgm:pt modelId="{4774BA7F-44B4-4F79-B061-34B0F92F82CA}" type="parTrans" cxnId="{278D4CD8-D4B7-46E6-856A-E44F4F668A22}">
      <dgm:prSet/>
      <dgm:spPr/>
      <dgm:t>
        <a:bodyPr/>
        <a:lstStyle/>
        <a:p>
          <a:endParaRPr lang="zh-TW" altLang="en-US" sz="1400"/>
        </a:p>
      </dgm:t>
    </dgm:pt>
    <dgm:pt modelId="{B6E6EABC-E220-45F1-9134-8C3C9EE5AEE0}" type="sibTrans" cxnId="{278D4CD8-D4B7-46E6-856A-E44F4F668A22}">
      <dgm:prSet/>
      <dgm:spPr/>
      <dgm:t>
        <a:bodyPr/>
        <a:lstStyle/>
        <a:p>
          <a:endParaRPr lang="zh-TW" altLang="en-US" sz="1400"/>
        </a:p>
      </dgm:t>
    </dgm:pt>
    <dgm:pt modelId="{C884217B-6916-4BDD-A417-0556E235CEC6}">
      <dgm:prSet phldrT="[文字]" custT="1"/>
      <dgm:spPr/>
      <dgm:t>
        <a:bodyPr/>
        <a:lstStyle/>
        <a:p>
          <a:r>
            <a:rPr lang="zh-TW" altLang="en-US" sz="1400" kern="1200" dirty="0"/>
            <a:t>點選補件專區</a:t>
          </a:r>
        </a:p>
      </dgm:t>
    </dgm:pt>
    <dgm:pt modelId="{4A4347CC-E615-4313-AAB8-08C73385476A}" type="parTrans" cxnId="{4C2F6AB8-2DE8-4D2F-9B9A-5A235390A931}">
      <dgm:prSet/>
      <dgm:spPr/>
      <dgm:t>
        <a:bodyPr/>
        <a:lstStyle/>
        <a:p>
          <a:endParaRPr lang="zh-TW" altLang="en-US" sz="1400"/>
        </a:p>
      </dgm:t>
    </dgm:pt>
    <dgm:pt modelId="{E5804578-5096-4E82-9C3E-09DED51A4B5A}" type="sibTrans" cxnId="{4C2F6AB8-2DE8-4D2F-9B9A-5A235390A931}">
      <dgm:prSet/>
      <dgm:spPr/>
      <dgm:t>
        <a:bodyPr/>
        <a:lstStyle/>
        <a:p>
          <a:endParaRPr lang="zh-TW" altLang="en-US" sz="1400"/>
        </a:p>
      </dgm:t>
    </dgm:pt>
    <dgm:pt modelId="{E08232BE-FC26-47CE-8862-A48AC52E83CF}">
      <dgm:prSet phldrT="[文字]" custT="1"/>
      <dgm:spPr/>
      <dgm:t>
        <a:bodyPr/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於系統送出申請</a:t>
          </a:r>
          <a:endParaRPr lang="en-US" altLang="zh-TW" sz="1400" b="1" kern="1200" dirty="0">
            <a:solidFill>
              <a:prstClr val="white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(</a:t>
          </a:r>
          <a:r>
            <a:rPr lang="zh-TW" altLang="en-US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赴外獎學金系統</a:t>
          </a: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zh-TW" altLang="en-US" sz="1400" b="1" kern="1200" dirty="0">
            <a:solidFill>
              <a:schemeClr val="bg1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</dgm:t>
    </dgm:pt>
    <dgm:pt modelId="{488F97CF-A035-4407-A331-9CACA9368DFD}" type="parTrans" cxnId="{8EF0F634-1F83-410E-878F-B179AAEC7AE5}">
      <dgm:prSet/>
      <dgm:spPr/>
      <dgm:t>
        <a:bodyPr/>
        <a:lstStyle/>
        <a:p>
          <a:endParaRPr lang="zh-TW" altLang="en-US" sz="1400"/>
        </a:p>
      </dgm:t>
    </dgm:pt>
    <dgm:pt modelId="{10974832-238D-4F9E-B24E-C8194D83BF8B}" type="sibTrans" cxnId="{8EF0F634-1F83-410E-878F-B179AAEC7AE5}">
      <dgm:prSet/>
      <dgm:spPr/>
      <dgm:t>
        <a:bodyPr/>
        <a:lstStyle/>
        <a:p>
          <a:endParaRPr lang="zh-TW" altLang="en-US" sz="1400"/>
        </a:p>
      </dgm:t>
    </dgm:pt>
    <dgm:pt modelId="{74C8A0BD-9CD1-4957-9CA0-1E3249F6EC0A}">
      <dgm:prSet phldrT="[文字]" custT="1"/>
      <dgm:spPr/>
      <dgm:t>
        <a:bodyPr/>
        <a:lstStyle/>
        <a:p>
          <a:r>
            <a:rPr lang="zh-TW" altLang="en-US" sz="1400" dirty="0"/>
            <a:t>點選</a:t>
          </a:r>
          <a:r>
            <a:rPr lang="en-US" altLang="zh-TW" sz="1400" dirty="0"/>
            <a:t>【</a:t>
          </a:r>
          <a:r>
            <a:rPr lang="zh-TW" altLang="en-US" sz="1400" dirty="0"/>
            <a:t>完成送出申請</a:t>
          </a:r>
          <a:r>
            <a:rPr lang="en-US" altLang="zh-TW" sz="1400" dirty="0"/>
            <a:t>】</a:t>
          </a:r>
          <a:endParaRPr lang="zh-TW" altLang="en-US" sz="1400" dirty="0"/>
        </a:p>
      </dgm:t>
    </dgm:pt>
    <dgm:pt modelId="{648D68A0-2CF1-4ECC-AF59-1D582FD607B4}" type="parTrans" cxnId="{8320EEAB-42AE-4DA2-A270-3DCCBD47672B}">
      <dgm:prSet/>
      <dgm:spPr/>
      <dgm:t>
        <a:bodyPr/>
        <a:lstStyle/>
        <a:p>
          <a:endParaRPr lang="zh-TW" altLang="en-US" sz="1400"/>
        </a:p>
      </dgm:t>
    </dgm:pt>
    <dgm:pt modelId="{010DCF53-1D42-4589-BBCE-65807EA3B174}" type="sibTrans" cxnId="{8320EEAB-42AE-4DA2-A270-3DCCBD47672B}">
      <dgm:prSet/>
      <dgm:spPr/>
      <dgm:t>
        <a:bodyPr/>
        <a:lstStyle/>
        <a:p>
          <a:endParaRPr lang="zh-TW" altLang="en-US" sz="1400"/>
        </a:p>
      </dgm:t>
    </dgm:pt>
    <dgm:pt modelId="{D6BA0985-503F-4A02-B221-3BE872ED4084}">
      <dgm:prSet phldrT="[文字]" custT="1"/>
      <dgm:spPr/>
      <dgm:t>
        <a:bodyPr/>
        <a:lstStyle/>
        <a:p>
          <a:endParaRPr lang="zh-TW" altLang="en-US" sz="1400" dirty="0"/>
        </a:p>
      </dgm:t>
    </dgm:pt>
    <dgm:pt modelId="{26DB8026-B5EA-4A76-B567-42C404C352F7}" type="parTrans" cxnId="{3694E7BD-54E2-41E8-9EAC-A613EBC74D52}">
      <dgm:prSet/>
      <dgm:spPr/>
      <dgm:t>
        <a:bodyPr/>
        <a:lstStyle/>
        <a:p>
          <a:endParaRPr lang="zh-TW" altLang="en-US" sz="1400"/>
        </a:p>
      </dgm:t>
    </dgm:pt>
    <dgm:pt modelId="{A1282698-012F-4353-99A7-8345AFB44BD3}" type="sibTrans" cxnId="{3694E7BD-54E2-41E8-9EAC-A613EBC74D52}">
      <dgm:prSet/>
      <dgm:spPr/>
      <dgm:t>
        <a:bodyPr/>
        <a:lstStyle/>
        <a:p>
          <a:endParaRPr lang="zh-TW" altLang="en-US" sz="1400"/>
        </a:p>
      </dgm:t>
    </dgm:pt>
    <dgm:pt modelId="{A0D090FE-DF28-4315-8E2B-4A6214AAC5DB}">
      <dgm:prSet phldrT="[文字]" custT="1"/>
      <dgm:spPr/>
      <dgm:t>
        <a:bodyPr/>
        <a:lstStyle/>
        <a:p>
          <a:r>
            <a:rPr lang="zh-TW" altLang="en-US" sz="1400" kern="1200" dirty="0"/>
            <a:t>於</a:t>
          </a:r>
          <a:r>
            <a:rPr lang="en-US" altLang="zh-TW" sz="1400" kern="1200" dirty="0"/>
            <a:t>【</a:t>
          </a:r>
          <a:r>
            <a:rPr lang="zh-TW" altLang="en-US" sz="1400" kern="1200" dirty="0"/>
            <a:t>獎學金文件上傳</a:t>
          </a:r>
          <a:r>
            <a:rPr lang="en-US" altLang="zh-TW" sz="1400" kern="1200" dirty="0"/>
            <a:t>】</a:t>
          </a:r>
          <a:r>
            <a:rPr lang="zh-TW" altLang="en-US" sz="1400" kern="1200" dirty="0"/>
            <a:t>之頁面，找到需補件之文件對應欄位</a:t>
          </a:r>
          <a:r>
            <a:rPr lang="en-US" altLang="zh-TW" sz="1400" kern="1200" dirty="0"/>
            <a:t>(EX:</a:t>
          </a:r>
          <a:r>
            <a:rPr lang="zh-TW" altLang="en-US" sz="1400" b="1" kern="1200" dirty="0">
              <a:solidFill>
                <a:schemeClr val="accent2">
                  <a:lumMod val="75000"/>
                </a:schemeClr>
              </a:solidFill>
              <a:latin typeface="+mn-ea"/>
            </a:rPr>
            <a:t>學業及相關學術表現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</a:rPr>
            <a:t>)</a:t>
          </a:r>
          <a:endParaRPr lang="zh-TW" altLang="en-US" sz="1100" b="1" kern="1200" dirty="0">
            <a:solidFill>
              <a:schemeClr val="accent2">
                <a:lumMod val="75000"/>
              </a:schemeClr>
            </a:solidFill>
          </a:endParaRPr>
        </a:p>
      </dgm:t>
    </dgm:pt>
    <dgm:pt modelId="{0ACE9991-34E4-4FEC-AF0C-CD1036E18AE4}" type="parTrans" cxnId="{87DB625E-3E2B-4646-A785-B8189ACE9417}">
      <dgm:prSet/>
      <dgm:spPr/>
      <dgm:t>
        <a:bodyPr/>
        <a:lstStyle/>
        <a:p>
          <a:endParaRPr lang="zh-TW" altLang="en-US" sz="1400"/>
        </a:p>
      </dgm:t>
    </dgm:pt>
    <dgm:pt modelId="{6B62D2D7-AAED-41A8-B2F1-BE9350383692}" type="sibTrans" cxnId="{87DB625E-3E2B-4646-A785-B8189ACE9417}">
      <dgm:prSet/>
      <dgm:spPr/>
      <dgm:t>
        <a:bodyPr/>
        <a:lstStyle/>
        <a:p>
          <a:endParaRPr lang="zh-TW" altLang="en-US" sz="1400"/>
        </a:p>
      </dgm:t>
    </dgm:pt>
    <dgm:pt modelId="{C1ABD8FB-3511-4F9D-A33D-930F341C2E77}">
      <dgm:prSet phldrT="[文字]" custT="1"/>
      <dgm:spPr/>
      <dgm:t>
        <a:bodyPr/>
        <a:lstStyle/>
        <a:p>
          <a:r>
            <a:rPr lang="zh-TW" altLang="en-US" sz="1400" dirty="0"/>
            <a:t>確認完成文件上傳完成</a:t>
          </a:r>
        </a:p>
      </dgm:t>
    </dgm:pt>
    <dgm:pt modelId="{2D89CF25-2B24-496B-81F7-5D1F13A8465D}" type="parTrans" cxnId="{557275C4-7B4B-453E-A363-5B39C09D117C}">
      <dgm:prSet/>
      <dgm:spPr/>
      <dgm:t>
        <a:bodyPr/>
        <a:lstStyle/>
        <a:p>
          <a:endParaRPr lang="zh-TW" altLang="en-US" sz="1400"/>
        </a:p>
      </dgm:t>
    </dgm:pt>
    <dgm:pt modelId="{507D3701-E6D8-4134-81E2-A84762824530}" type="sibTrans" cxnId="{557275C4-7B4B-453E-A363-5B39C09D117C}">
      <dgm:prSet/>
      <dgm:spPr/>
      <dgm:t>
        <a:bodyPr/>
        <a:lstStyle/>
        <a:p>
          <a:endParaRPr lang="zh-TW" altLang="en-US" sz="1400"/>
        </a:p>
      </dgm:t>
    </dgm:pt>
    <dgm:pt modelId="{47F72405-E506-4812-905D-DB65E082F673}">
      <dgm:prSet phldrT="[文字]" custT="1"/>
      <dgm:spPr/>
      <dgm:t>
        <a:bodyPr/>
        <a:lstStyle/>
        <a:p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請注意</a:t>
          </a:r>
        </a:p>
      </dgm:t>
    </dgm:pt>
    <dgm:pt modelId="{65F25592-2B3B-4E68-AF96-BD13A4D8D545}" type="parTrans" cxnId="{90F108B6-291C-4CE1-9C9F-01A02A30FB44}">
      <dgm:prSet/>
      <dgm:spPr/>
      <dgm:t>
        <a:bodyPr/>
        <a:lstStyle/>
        <a:p>
          <a:endParaRPr lang="zh-TW" altLang="en-US"/>
        </a:p>
      </dgm:t>
    </dgm:pt>
    <dgm:pt modelId="{18FD6695-D432-41B8-A9C3-0ADA8F3D39FA}" type="sibTrans" cxnId="{90F108B6-291C-4CE1-9C9F-01A02A30FB44}">
      <dgm:prSet/>
      <dgm:spPr/>
      <dgm:t>
        <a:bodyPr/>
        <a:lstStyle/>
        <a:p>
          <a:endParaRPr lang="zh-TW" altLang="en-US"/>
        </a:p>
      </dgm:t>
    </dgm:pt>
    <dgm:pt modelId="{22D3969C-3D4C-40FC-AA87-B83CC62ABE91}">
      <dgm:prSet phldrT="[文字]" custT="1"/>
      <dgm:spPr/>
      <dgm:t>
        <a:bodyPr/>
        <a:lstStyle/>
        <a:p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如上傳文件項目包含兩種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(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或以上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)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文件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(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如成績單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+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名次證明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)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，請先將所有內容合併成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1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個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PDF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檔案後再上傳至系統</a:t>
          </a:r>
        </a:p>
      </dgm:t>
    </dgm:pt>
    <dgm:pt modelId="{EC250DAD-F2E1-4AF6-8FEB-5D311FF72C49}" type="parTrans" cxnId="{FB1E3F2B-845C-49C5-9D7B-DC1E45ABC4B6}">
      <dgm:prSet/>
      <dgm:spPr/>
      <dgm:t>
        <a:bodyPr/>
        <a:lstStyle/>
        <a:p>
          <a:endParaRPr lang="zh-TW" altLang="en-US"/>
        </a:p>
      </dgm:t>
    </dgm:pt>
    <dgm:pt modelId="{72E85090-5765-41CD-B2FC-2A37E17BB39E}" type="sibTrans" cxnId="{FB1E3F2B-845C-49C5-9D7B-DC1E45ABC4B6}">
      <dgm:prSet/>
      <dgm:spPr/>
      <dgm:t>
        <a:bodyPr/>
        <a:lstStyle/>
        <a:p>
          <a:endParaRPr lang="zh-TW" altLang="en-US"/>
        </a:p>
      </dgm:t>
    </dgm:pt>
    <dgm:pt modelId="{D1638128-7F63-4049-A7DA-BD95628D3319}">
      <dgm:prSet phldrT="[文字]" custT="1"/>
      <dgm:spPr/>
      <dgm:t>
        <a:bodyPr/>
        <a:lstStyle/>
        <a:p>
          <a:endParaRPr lang="zh-TW" altLang="en-US" sz="1100" b="1" kern="1200" dirty="0">
            <a:solidFill>
              <a:schemeClr val="accent2">
                <a:lumMod val="75000"/>
              </a:schemeClr>
            </a:solidFill>
            <a:highlight>
              <a:srgbClr val="FFFF00"/>
            </a:highlight>
          </a:endParaRPr>
        </a:p>
      </dgm:t>
    </dgm:pt>
    <dgm:pt modelId="{9478C117-D800-416C-965C-6467AF618B95}" type="parTrans" cxnId="{FC0B0270-C5AF-4F7B-A987-04601DF8D5D7}">
      <dgm:prSet/>
      <dgm:spPr/>
      <dgm:t>
        <a:bodyPr/>
        <a:lstStyle/>
        <a:p>
          <a:endParaRPr lang="zh-TW" altLang="en-US"/>
        </a:p>
      </dgm:t>
    </dgm:pt>
    <dgm:pt modelId="{3A7F8DA1-71A6-4061-B955-83C9FC7EC95D}" type="sibTrans" cxnId="{FC0B0270-C5AF-4F7B-A987-04601DF8D5D7}">
      <dgm:prSet/>
      <dgm:spPr/>
      <dgm:t>
        <a:bodyPr/>
        <a:lstStyle/>
        <a:p>
          <a:endParaRPr lang="zh-TW" altLang="en-US"/>
        </a:p>
      </dgm:t>
    </dgm:pt>
    <dgm:pt modelId="{345E8853-BE41-4B9C-8567-63ED3B569981}">
      <dgm:prSet phldrT="[文字]" custT="1"/>
      <dgm:spPr/>
      <dgm:t>
        <a:bodyPr/>
        <a:lstStyle/>
        <a:p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勿僅上傳缺漏之文件，以免蓋掉原有文件內容</a:t>
          </a:r>
        </a:p>
      </dgm:t>
    </dgm:pt>
    <dgm:pt modelId="{848F707B-8D03-43B3-A01C-FE1008955B00}" type="parTrans" cxnId="{795E5854-E66B-477F-9C59-9B54A88BDD53}">
      <dgm:prSet/>
      <dgm:spPr/>
      <dgm:t>
        <a:bodyPr/>
        <a:lstStyle/>
        <a:p>
          <a:endParaRPr lang="zh-TW" altLang="en-US"/>
        </a:p>
      </dgm:t>
    </dgm:pt>
    <dgm:pt modelId="{92D7859F-B805-4443-B5D3-AB9CBF825EE7}" type="sibTrans" cxnId="{795E5854-E66B-477F-9C59-9B54A88BDD53}">
      <dgm:prSet/>
      <dgm:spPr/>
      <dgm:t>
        <a:bodyPr/>
        <a:lstStyle/>
        <a:p>
          <a:endParaRPr lang="zh-TW" altLang="en-US"/>
        </a:p>
      </dgm:t>
    </dgm:pt>
    <dgm:pt modelId="{B630FEA3-1696-4769-B1BB-DD35BCE2A62C}" type="pres">
      <dgm:prSet presAssocID="{9E3E4197-8F6A-45B2-B532-7A185E86B95D}" presName="Name0" presStyleCnt="0">
        <dgm:presLayoutVars>
          <dgm:dir/>
          <dgm:animLvl val="lvl"/>
          <dgm:resizeHandles val="exact"/>
        </dgm:presLayoutVars>
      </dgm:prSet>
      <dgm:spPr/>
    </dgm:pt>
    <dgm:pt modelId="{B09725BE-749A-4553-8319-A6E86BEC5654}" type="pres">
      <dgm:prSet presAssocID="{6BD22D49-2A82-4E80-A0D3-2662C546CE84}" presName="composite" presStyleCnt="0"/>
      <dgm:spPr/>
    </dgm:pt>
    <dgm:pt modelId="{8990790F-4421-433E-B225-1C11B3DFA83C}" type="pres">
      <dgm:prSet presAssocID="{6BD22D49-2A82-4E80-A0D3-2662C546CE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21BB106-9DF2-4D88-B395-0B691A530615}" type="pres">
      <dgm:prSet presAssocID="{6BD22D49-2A82-4E80-A0D3-2662C546CE84}" presName="desTx" presStyleLbl="alignAccFollowNode1" presStyleIdx="0" presStyleCnt="3">
        <dgm:presLayoutVars>
          <dgm:bulletEnabled val="1"/>
        </dgm:presLayoutVars>
      </dgm:prSet>
      <dgm:spPr/>
    </dgm:pt>
    <dgm:pt modelId="{05672735-C6D3-4E5D-B803-D8AA721F2291}" type="pres">
      <dgm:prSet presAssocID="{CBF1C0BF-EE8C-4703-BC41-7D12416799F4}" presName="space" presStyleCnt="0"/>
      <dgm:spPr/>
    </dgm:pt>
    <dgm:pt modelId="{64668E46-4DDE-41A9-B5F4-785FDF821794}" type="pres">
      <dgm:prSet presAssocID="{3277DCFA-8211-4F66-8951-78F35CCEBB65}" presName="composite" presStyleCnt="0"/>
      <dgm:spPr/>
    </dgm:pt>
    <dgm:pt modelId="{61F9BFA1-6EB8-42C9-8B02-FABE389332F5}" type="pres">
      <dgm:prSet presAssocID="{3277DCFA-8211-4F66-8951-78F35CCEBB65}" presName="parTx" presStyleLbl="alignNode1" presStyleIdx="1" presStyleCnt="3" custLinFactNeighborY="-2384">
        <dgm:presLayoutVars>
          <dgm:chMax val="0"/>
          <dgm:chPref val="0"/>
          <dgm:bulletEnabled val="1"/>
        </dgm:presLayoutVars>
      </dgm:prSet>
      <dgm:spPr/>
    </dgm:pt>
    <dgm:pt modelId="{0441A496-F95E-47AD-8AD0-6A744B111C44}" type="pres">
      <dgm:prSet presAssocID="{3277DCFA-8211-4F66-8951-78F35CCEBB65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54BEA8FF-7760-40D5-B2CB-CD1083400774}" type="pres">
      <dgm:prSet presAssocID="{B6E6EABC-E220-45F1-9134-8C3C9EE5AEE0}" presName="space" presStyleCnt="0"/>
      <dgm:spPr/>
    </dgm:pt>
    <dgm:pt modelId="{FB729982-06A4-44DA-AA71-DDF2B1B56155}" type="pres">
      <dgm:prSet presAssocID="{E08232BE-FC26-47CE-8862-A48AC52E83CF}" presName="composite" presStyleCnt="0"/>
      <dgm:spPr/>
    </dgm:pt>
    <dgm:pt modelId="{AD2DD2F9-1123-4EB2-8C6D-0989156A8FAC}" type="pres">
      <dgm:prSet presAssocID="{E08232BE-FC26-47CE-8862-A48AC52E83CF}" presName="parTx" presStyleLbl="alignNode1" presStyleIdx="2" presStyleCnt="3" custLinFactNeighborX="1890" custLinFactNeighborY="-794">
        <dgm:presLayoutVars>
          <dgm:chMax val="0"/>
          <dgm:chPref val="0"/>
          <dgm:bulletEnabled val="1"/>
        </dgm:presLayoutVars>
      </dgm:prSet>
      <dgm:spPr/>
    </dgm:pt>
    <dgm:pt modelId="{45198D28-B29D-40CE-B5A0-85073789EC08}" type="pres">
      <dgm:prSet presAssocID="{E08232BE-FC26-47CE-8862-A48AC52E83C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F8F2B24-0F14-4887-88F4-FEE6B37EB925}" type="presOf" srcId="{74C8A0BD-9CD1-4957-9CA0-1E3249F6EC0A}" destId="{45198D28-B29D-40CE-B5A0-85073789EC08}" srcOrd="0" destOrd="2" presId="urn:microsoft.com/office/officeart/2005/8/layout/hList1"/>
    <dgm:cxn modelId="{5E825D2A-8A54-470C-A611-C0240CEABD53}" srcId="{9E3E4197-8F6A-45B2-B532-7A185E86B95D}" destId="{6BD22D49-2A82-4E80-A0D3-2662C546CE84}" srcOrd="0" destOrd="0" parTransId="{AA4E2595-A3E4-49CE-BCD0-1D87FE530BD0}" sibTransId="{CBF1C0BF-EE8C-4703-BC41-7D12416799F4}"/>
    <dgm:cxn modelId="{FB1E3F2B-845C-49C5-9D7B-DC1E45ABC4B6}" srcId="{47F72405-E506-4812-905D-DB65E082F673}" destId="{22D3969C-3D4C-40FC-AA87-B83CC62ABE91}" srcOrd="0" destOrd="0" parTransId="{EC250DAD-F2E1-4AF6-8FEB-5D311FF72C49}" sibTransId="{72E85090-5765-41CD-B2FC-2A37E17BB39E}"/>
    <dgm:cxn modelId="{9AD5AE31-0A4D-4CC7-B0A1-0DE52894F1E8}" type="presOf" srcId="{345E8853-BE41-4B9C-8567-63ED3B569981}" destId="{0441A496-F95E-47AD-8AD0-6A744B111C44}" srcOrd="0" destOrd="4" presId="urn:microsoft.com/office/officeart/2005/8/layout/hList1"/>
    <dgm:cxn modelId="{8EF0F634-1F83-410E-878F-B179AAEC7AE5}" srcId="{9E3E4197-8F6A-45B2-B532-7A185E86B95D}" destId="{E08232BE-FC26-47CE-8862-A48AC52E83CF}" srcOrd="2" destOrd="0" parTransId="{488F97CF-A035-4407-A331-9CACA9368DFD}" sibTransId="{10974832-238D-4F9E-B24E-C8194D83BF8B}"/>
    <dgm:cxn modelId="{445E9936-65E2-4B8D-B19E-3BE7407FD0D4}" type="presOf" srcId="{3277DCFA-8211-4F66-8951-78F35CCEBB65}" destId="{61F9BFA1-6EB8-42C9-8B02-FABE389332F5}" srcOrd="0" destOrd="0" presId="urn:microsoft.com/office/officeart/2005/8/layout/hList1"/>
    <dgm:cxn modelId="{2FD6B23C-4EDB-41E5-8A6C-709003598F82}" type="presOf" srcId="{A0D090FE-DF28-4315-8E2B-4A6214AAC5DB}" destId="{0441A496-F95E-47AD-8AD0-6A744B111C44}" srcOrd="0" destOrd="1" presId="urn:microsoft.com/office/officeart/2005/8/layout/hList1"/>
    <dgm:cxn modelId="{598BB95C-4945-4420-9EFB-27DA38FF40BB}" type="presOf" srcId="{C1ABD8FB-3511-4F9D-A33D-930F341C2E77}" destId="{45198D28-B29D-40CE-B5A0-85073789EC08}" srcOrd="0" destOrd="1" presId="urn:microsoft.com/office/officeart/2005/8/layout/hList1"/>
    <dgm:cxn modelId="{87DB625E-3E2B-4646-A785-B8189ACE9417}" srcId="{3277DCFA-8211-4F66-8951-78F35CCEBB65}" destId="{A0D090FE-DF28-4315-8E2B-4A6214AAC5DB}" srcOrd="1" destOrd="0" parTransId="{0ACE9991-34E4-4FEC-AF0C-CD1036E18AE4}" sibTransId="{6B62D2D7-AAED-41A8-B2F1-BE9350383692}"/>
    <dgm:cxn modelId="{FC0B0270-C5AF-4F7B-A987-04601DF8D5D7}" srcId="{47F72405-E506-4812-905D-DB65E082F673}" destId="{D1638128-7F63-4049-A7DA-BD95628D3319}" srcOrd="2" destOrd="0" parTransId="{9478C117-D800-416C-965C-6467AF618B95}" sibTransId="{3A7F8DA1-71A6-4061-B955-83C9FC7EC95D}"/>
    <dgm:cxn modelId="{795E5854-E66B-477F-9C59-9B54A88BDD53}" srcId="{47F72405-E506-4812-905D-DB65E082F673}" destId="{345E8853-BE41-4B9C-8567-63ED3B569981}" srcOrd="1" destOrd="0" parTransId="{848F707B-8D03-43B3-A01C-FE1008955B00}" sibTransId="{92D7859F-B805-4443-B5D3-AB9CBF825EE7}"/>
    <dgm:cxn modelId="{96AC8A57-D7F0-46FC-AECD-85E9C161662F}" type="presOf" srcId="{D6BA0985-503F-4A02-B221-3BE872ED4084}" destId="{45198D28-B29D-40CE-B5A0-85073789EC08}" srcOrd="0" destOrd="0" presId="urn:microsoft.com/office/officeart/2005/8/layout/hList1"/>
    <dgm:cxn modelId="{55F0E17B-D6B3-4983-BA10-37373D7F3885}" type="presOf" srcId="{6BD22D49-2A82-4E80-A0D3-2662C546CE84}" destId="{8990790F-4421-433E-B225-1C11B3DFA83C}" srcOrd="0" destOrd="0" presId="urn:microsoft.com/office/officeart/2005/8/layout/hList1"/>
    <dgm:cxn modelId="{453F8989-8890-4B5E-8271-F5B13522DB47}" type="presOf" srcId="{E08232BE-FC26-47CE-8862-A48AC52E83CF}" destId="{AD2DD2F9-1123-4EB2-8C6D-0989156A8FAC}" srcOrd="0" destOrd="0" presId="urn:microsoft.com/office/officeart/2005/8/layout/hList1"/>
    <dgm:cxn modelId="{CFB95796-F95E-402C-8505-038E733E5237}" type="presOf" srcId="{D1638128-7F63-4049-A7DA-BD95628D3319}" destId="{0441A496-F95E-47AD-8AD0-6A744B111C44}" srcOrd="0" destOrd="5" presId="urn:microsoft.com/office/officeart/2005/8/layout/hList1"/>
    <dgm:cxn modelId="{6058EB99-1589-4757-B497-31FF3468902B}" type="presOf" srcId="{C884217B-6916-4BDD-A417-0556E235CEC6}" destId="{0441A496-F95E-47AD-8AD0-6A744B111C44}" srcOrd="0" destOrd="0" presId="urn:microsoft.com/office/officeart/2005/8/layout/hList1"/>
    <dgm:cxn modelId="{3A68ABA4-4996-404B-9536-7B1F2558A005}" type="presOf" srcId="{A8A8CD6B-776F-4DFA-9CA8-9D16D67AD009}" destId="{621BB106-9DF2-4D88-B395-0B691A530615}" srcOrd="0" destOrd="0" presId="urn:microsoft.com/office/officeart/2005/8/layout/hList1"/>
    <dgm:cxn modelId="{8320EEAB-42AE-4DA2-A270-3DCCBD47672B}" srcId="{E08232BE-FC26-47CE-8862-A48AC52E83CF}" destId="{74C8A0BD-9CD1-4957-9CA0-1E3249F6EC0A}" srcOrd="2" destOrd="0" parTransId="{648D68A0-2CF1-4ECC-AF59-1D582FD607B4}" sibTransId="{010DCF53-1D42-4589-BBCE-65807EA3B174}"/>
    <dgm:cxn modelId="{D8F31EAF-4B10-4970-8A6E-66CC344297B3}" srcId="{6BD22D49-2A82-4E80-A0D3-2662C546CE84}" destId="{A8A8CD6B-776F-4DFA-9CA8-9D16D67AD009}" srcOrd="0" destOrd="0" parTransId="{08817166-36A2-4132-961E-2D5CB7E02721}" sibTransId="{2C19B4AD-CB41-4C1F-9420-4C45E9E8591C}"/>
    <dgm:cxn modelId="{CADBC7B0-E4D9-4FFC-B3BA-81A7F5223263}" type="presOf" srcId="{9E3E4197-8F6A-45B2-B532-7A185E86B95D}" destId="{B630FEA3-1696-4769-B1BB-DD35BCE2A62C}" srcOrd="0" destOrd="0" presId="urn:microsoft.com/office/officeart/2005/8/layout/hList1"/>
    <dgm:cxn modelId="{13A64EB3-6AB8-4430-9B13-648F1EB6F342}" type="presOf" srcId="{22D3969C-3D4C-40FC-AA87-B83CC62ABE91}" destId="{0441A496-F95E-47AD-8AD0-6A744B111C44}" srcOrd="0" destOrd="3" presId="urn:microsoft.com/office/officeart/2005/8/layout/hList1"/>
    <dgm:cxn modelId="{90F108B6-291C-4CE1-9C9F-01A02A30FB44}" srcId="{3277DCFA-8211-4F66-8951-78F35CCEBB65}" destId="{47F72405-E506-4812-905D-DB65E082F673}" srcOrd="2" destOrd="0" parTransId="{65F25592-2B3B-4E68-AF96-BD13A4D8D545}" sibTransId="{18FD6695-D432-41B8-A9C3-0ADA8F3D39FA}"/>
    <dgm:cxn modelId="{4C2F6AB8-2DE8-4D2F-9B9A-5A235390A931}" srcId="{3277DCFA-8211-4F66-8951-78F35CCEBB65}" destId="{C884217B-6916-4BDD-A417-0556E235CEC6}" srcOrd="0" destOrd="0" parTransId="{4A4347CC-E615-4313-AAB8-08C73385476A}" sibTransId="{E5804578-5096-4E82-9C3E-09DED51A4B5A}"/>
    <dgm:cxn modelId="{3694E7BD-54E2-41E8-9EAC-A613EBC74D52}" srcId="{E08232BE-FC26-47CE-8862-A48AC52E83CF}" destId="{D6BA0985-503F-4A02-B221-3BE872ED4084}" srcOrd="0" destOrd="0" parTransId="{26DB8026-B5EA-4A76-B567-42C404C352F7}" sibTransId="{A1282698-012F-4353-99A7-8345AFB44BD3}"/>
    <dgm:cxn modelId="{557275C4-7B4B-453E-A363-5B39C09D117C}" srcId="{E08232BE-FC26-47CE-8862-A48AC52E83CF}" destId="{C1ABD8FB-3511-4F9D-A33D-930F341C2E77}" srcOrd="1" destOrd="0" parTransId="{2D89CF25-2B24-496B-81F7-5D1F13A8465D}" sibTransId="{507D3701-E6D8-4134-81E2-A84762824530}"/>
    <dgm:cxn modelId="{B0A8A2C4-A7B9-462B-AEF8-17FB59F1BAC4}" type="presOf" srcId="{47F72405-E506-4812-905D-DB65E082F673}" destId="{0441A496-F95E-47AD-8AD0-6A744B111C44}" srcOrd="0" destOrd="2" presId="urn:microsoft.com/office/officeart/2005/8/layout/hList1"/>
    <dgm:cxn modelId="{278D4CD8-D4B7-46E6-856A-E44F4F668A22}" srcId="{9E3E4197-8F6A-45B2-B532-7A185E86B95D}" destId="{3277DCFA-8211-4F66-8951-78F35CCEBB65}" srcOrd="1" destOrd="0" parTransId="{4774BA7F-44B4-4F79-B061-34B0F92F82CA}" sibTransId="{B6E6EABC-E220-45F1-9134-8C3C9EE5AEE0}"/>
    <dgm:cxn modelId="{4B3052E3-B2A4-46AA-9DC6-F01E0BAEC99E}" type="presParOf" srcId="{B630FEA3-1696-4769-B1BB-DD35BCE2A62C}" destId="{B09725BE-749A-4553-8319-A6E86BEC5654}" srcOrd="0" destOrd="0" presId="urn:microsoft.com/office/officeart/2005/8/layout/hList1"/>
    <dgm:cxn modelId="{809E1200-4632-4643-BAB9-AC0F58067A2F}" type="presParOf" srcId="{B09725BE-749A-4553-8319-A6E86BEC5654}" destId="{8990790F-4421-433E-B225-1C11B3DFA83C}" srcOrd="0" destOrd="0" presId="urn:microsoft.com/office/officeart/2005/8/layout/hList1"/>
    <dgm:cxn modelId="{EC3A5638-24E0-4C95-B63C-C56AF051DAC2}" type="presParOf" srcId="{B09725BE-749A-4553-8319-A6E86BEC5654}" destId="{621BB106-9DF2-4D88-B395-0B691A530615}" srcOrd="1" destOrd="0" presId="urn:microsoft.com/office/officeart/2005/8/layout/hList1"/>
    <dgm:cxn modelId="{66971847-7C88-4092-9930-FF48018B0EDA}" type="presParOf" srcId="{B630FEA3-1696-4769-B1BB-DD35BCE2A62C}" destId="{05672735-C6D3-4E5D-B803-D8AA721F2291}" srcOrd="1" destOrd="0" presId="urn:microsoft.com/office/officeart/2005/8/layout/hList1"/>
    <dgm:cxn modelId="{569D8596-4FCC-4A3A-9BFE-6CADACC6C0EF}" type="presParOf" srcId="{B630FEA3-1696-4769-B1BB-DD35BCE2A62C}" destId="{64668E46-4DDE-41A9-B5F4-785FDF821794}" srcOrd="2" destOrd="0" presId="urn:microsoft.com/office/officeart/2005/8/layout/hList1"/>
    <dgm:cxn modelId="{BF5BA867-F030-4765-ABA9-0392115B3837}" type="presParOf" srcId="{64668E46-4DDE-41A9-B5F4-785FDF821794}" destId="{61F9BFA1-6EB8-42C9-8B02-FABE389332F5}" srcOrd="0" destOrd="0" presId="urn:microsoft.com/office/officeart/2005/8/layout/hList1"/>
    <dgm:cxn modelId="{D96A7BFE-441A-42AA-815E-9ED92F53A5BE}" type="presParOf" srcId="{64668E46-4DDE-41A9-B5F4-785FDF821794}" destId="{0441A496-F95E-47AD-8AD0-6A744B111C44}" srcOrd="1" destOrd="0" presId="urn:microsoft.com/office/officeart/2005/8/layout/hList1"/>
    <dgm:cxn modelId="{BF5C140C-9A49-4583-BB05-6EE41D25686E}" type="presParOf" srcId="{B630FEA3-1696-4769-B1BB-DD35BCE2A62C}" destId="{54BEA8FF-7760-40D5-B2CB-CD1083400774}" srcOrd="3" destOrd="0" presId="urn:microsoft.com/office/officeart/2005/8/layout/hList1"/>
    <dgm:cxn modelId="{B2623A8F-BE13-43AC-99B8-6C35F75716DF}" type="presParOf" srcId="{B630FEA3-1696-4769-B1BB-DD35BCE2A62C}" destId="{FB729982-06A4-44DA-AA71-DDF2B1B56155}" srcOrd="4" destOrd="0" presId="urn:microsoft.com/office/officeart/2005/8/layout/hList1"/>
    <dgm:cxn modelId="{45744EA7-54AE-43D8-81F6-B8696C1AF8AE}" type="presParOf" srcId="{FB729982-06A4-44DA-AA71-DDF2B1B56155}" destId="{AD2DD2F9-1123-4EB2-8C6D-0989156A8FAC}" srcOrd="0" destOrd="0" presId="urn:microsoft.com/office/officeart/2005/8/layout/hList1"/>
    <dgm:cxn modelId="{AA565F8F-E133-4C5C-8CE1-A8BA635CB0D1}" type="presParOf" srcId="{FB729982-06A4-44DA-AA71-DDF2B1B56155}" destId="{45198D28-B29D-40CE-B5A0-85073789EC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3E4197-8F6A-45B2-B532-7A185E86B95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BD22D49-2A82-4E80-A0D3-2662C546CE84}">
      <dgm:prSet phldrT="[文字]" custT="1"/>
      <dgm:spPr/>
      <dgm:t>
        <a:bodyPr/>
        <a:lstStyle/>
        <a:p>
          <a:r>
            <a:rPr lang="en-US" altLang="zh-TW" sz="1400" dirty="0"/>
            <a:t>1.</a:t>
          </a:r>
          <a:r>
            <a:rPr lang="zh-TW" altLang="en-US" sz="1400" b="1" dirty="0"/>
            <a:t>收到補件通知</a:t>
          </a:r>
          <a:endParaRPr lang="en-US" altLang="zh-TW" sz="1400" b="1" dirty="0"/>
        </a:p>
        <a:p>
          <a:r>
            <a:rPr lang="en-US" altLang="zh-TW" sz="1400" b="1" dirty="0"/>
            <a:t>(</a:t>
          </a:r>
          <a:r>
            <a:rPr lang="zh-TW" altLang="en-US" sz="1400" b="1" dirty="0"/>
            <a:t>國際處</a:t>
          </a:r>
          <a:r>
            <a:rPr lang="en-US" altLang="zh-TW" sz="1400" b="1" dirty="0"/>
            <a:t>email)</a:t>
          </a:r>
          <a:endParaRPr lang="zh-TW" altLang="en-US" sz="1400" b="1" dirty="0"/>
        </a:p>
      </dgm:t>
    </dgm:pt>
    <dgm:pt modelId="{AA4E2595-A3E4-49CE-BCD0-1D87FE530BD0}" type="parTrans" cxnId="{5E825D2A-8A54-470C-A611-C0240CEABD53}">
      <dgm:prSet/>
      <dgm:spPr/>
      <dgm:t>
        <a:bodyPr/>
        <a:lstStyle/>
        <a:p>
          <a:endParaRPr lang="zh-TW" altLang="en-US" sz="1400"/>
        </a:p>
      </dgm:t>
    </dgm:pt>
    <dgm:pt modelId="{CBF1C0BF-EE8C-4703-BC41-7D12416799F4}" type="sibTrans" cxnId="{5E825D2A-8A54-470C-A611-C0240CEABD53}">
      <dgm:prSet/>
      <dgm:spPr/>
      <dgm:t>
        <a:bodyPr/>
        <a:lstStyle/>
        <a:p>
          <a:endParaRPr lang="zh-TW" altLang="en-US" sz="1400"/>
        </a:p>
      </dgm:t>
    </dgm:pt>
    <dgm:pt modelId="{A8A8CD6B-776F-4DFA-9CA8-9D16D67AD009}">
      <dgm:prSet phldrT="[文字]" custT="1"/>
      <dgm:spPr/>
      <dgm:t>
        <a:bodyPr/>
        <a:lstStyle/>
        <a:p>
          <a:r>
            <a:rPr lang="zh-TW" altLang="en-US" sz="1400" dirty="0"/>
            <a:t>確認需補件之文件內容</a:t>
          </a:r>
          <a:r>
            <a:rPr lang="en-US" altLang="zh-TW" sz="1400" dirty="0"/>
            <a:t>(EX:</a:t>
          </a:r>
          <a:r>
            <a:rPr lang="zh-TW" altLang="en-US" sz="1400" dirty="0"/>
            <a:t>申請表</a:t>
          </a:r>
          <a:r>
            <a:rPr lang="en-US" altLang="zh-TW" sz="1400" dirty="0"/>
            <a:t>+</a:t>
          </a:r>
          <a:r>
            <a:rPr lang="zh-TW" altLang="en-US" sz="1400" dirty="0"/>
            <a:t>所屬學院公告審查文件的部分文件</a:t>
          </a:r>
          <a:r>
            <a:rPr lang="en-US" altLang="zh-TW" sz="1400" dirty="0"/>
            <a:t>)</a:t>
          </a:r>
          <a:endParaRPr lang="zh-TW" altLang="en-US" sz="1400" dirty="0"/>
        </a:p>
      </dgm:t>
    </dgm:pt>
    <dgm:pt modelId="{08817166-36A2-4132-961E-2D5CB7E02721}" type="parTrans" cxnId="{D8F31EAF-4B10-4970-8A6E-66CC344297B3}">
      <dgm:prSet/>
      <dgm:spPr/>
      <dgm:t>
        <a:bodyPr/>
        <a:lstStyle/>
        <a:p>
          <a:endParaRPr lang="zh-TW" altLang="en-US" sz="1400"/>
        </a:p>
      </dgm:t>
    </dgm:pt>
    <dgm:pt modelId="{2C19B4AD-CB41-4C1F-9420-4C45E9E8591C}" type="sibTrans" cxnId="{D8F31EAF-4B10-4970-8A6E-66CC344297B3}">
      <dgm:prSet/>
      <dgm:spPr/>
      <dgm:t>
        <a:bodyPr/>
        <a:lstStyle/>
        <a:p>
          <a:endParaRPr lang="zh-TW" altLang="en-US" sz="1400"/>
        </a:p>
      </dgm:t>
    </dgm:pt>
    <dgm:pt modelId="{3277DCFA-8211-4F66-8951-78F35CCEBB65}">
      <dgm:prSet phldrT="[文字]" custT="1"/>
      <dgm:spPr/>
      <dgm:t>
        <a:bodyPr/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至系統上傳文件</a:t>
          </a:r>
          <a:endParaRPr lang="en-US" altLang="zh-TW" sz="1400" b="1" kern="1200" dirty="0">
            <a:solidFill>
              <a:prstClr val="white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(</a:t>
          </a:r>
          <a:r>
            <a:rPr lang="zh-TW" altLang="en-US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赴外獎學金系統</a:t>
          </a: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zh-TW" altLang="en-US" sz="1400" b="1" kern="1200" dirty="0">
            <a:solidFill>
              <a:schemeClr val="bg1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</dgm:t>
    </dgm:pt>
    <dgm:pt modelId="{4774BA7F-44B4-4F79-B061-34B0F92F82CA}" type="parTrans" cxnId="{278D4CD8-D4B7-46E6-856A-E44F4F668A22}">
      <dgm:prSet/>
      <dgm:spPr/>
      <dgm:t>
        <a:bodyPr/>
        <a:lstStyle/>
        <a:p>
          <a:endParaRPr lang="zh-TW" altLang="en-US" sz="1400"/>
        </a:p>
      </dgm:t>
    </dgm:pt>
    <dgm:pt modelId="{B6E6EABC-E220-45F1-9134-8C3C9EE5AEE0}" type="sibTrans" cxnId="{278D4CD8-D4B7-46E6-856A-E44F4F668A22}">
      <dgm:prSet/>
      <dgm:spPr/>
      <dgm:t>
        <a:bodyPr/>
        <a:lstStyle/>
        <a:p>
          <a:endParaRPr lang="zh-TW" altLang="en-US" sz="1400"/>
        </a:p>
      </dgm:t>
    </dgm:pt>
    <dgm:pt modelId="{C884217B-6916-4BDD-A417-0556E235CEC6}">
      <dgm:prSet phldrT="[文字]" custT="1"/>
      <dgm:spPr/>
      <dgm:t>
        <a:bodyPr/>
        <a:lstStyle/>
        <a:p>
          <a:r>
            <a:rPr lang="zh-TW" altLang="en-US" sz="1400" kern="1200" dirty="0"/>
            <a:t>點選補件專區</a:t>
          </a:r>
        </a:p>
      </dgm:t>
    </dgm:pt>
    <dgm:pt modelId="{4A4347CC-E615-4313-AAB8-08C73385476A}" type="parTrans" cxnId="{4C2F6AB8-2DE8-4D2F-9B9A-5A235390A931}">
      <dgm:prSet/>
      <dgm:spPr/>
      <dgm:t>
        <a:bodyPr/>
        <a:lstStyle/>
        <a:p>
          <a:endParaRPr lang="zh-TW" altLang="en-US" sz="1400"/>
        </a:p>
      </dgm:t>
    </dgm:pt>
    <dgm:pt modelId="{E5804578-5096-4E82-9C3E-09DED51A4B5A}" type="sibTrans" cxnId="{4C2F6AB8-2DE8-4D2F-9B9A-5A235390A931}">
      <dgm:prSet/>
      <dgm:spPr/>
      <dgm:t>
        <a:bodyPr/>
        <a:lstStyle/>
        <a:p>
          <a:endParaRPr lang="zh-TW" altLang="en-US" sz="1400"/>
        </a:p>
      </dgm:t>
    </dgm:pt>
    <dgm:pt modelId="{E08232BE-FC26-47CE-8862-A48AC52E83CF}">
      <dgm:prSet phldrT="[文字]" custT="1"/>
      <dgm:spPr/>
      <dgm:t>
        <a:bodyPr/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於系統送出申請</a:t>
          </a:r>
          <a:endParaRPr lang="en-US" altLang="zh-TW" sz="1400" b="1" kern="1200" dirty="0">
            <a:solidFill>
              <a:prstClr val="white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(</a:t>
          </a:r>
          <a:r>
            <a:rPr lang="zh-TW" altLang="en-US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赴外獎學金系統</a:t>
          </a: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zh-TW" altLang="en-US" sz="1400" b="1" kern="1200" dirty="0">
            <a:solidFill>
              <a:schemeClr val="bg1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</dgm:t>
    </dgm:pt>
    <dgm:pt modelId="{488F97CF-A035-4407-A331-9CACA9368DFD}" type="parTrans" cxnId="{8EF0F634-1F83-410E-878F-B179AAEC7AE5}">
      <dgm:prSet/>
      <dgm:spPr/>
      <dgm:t>
        <a:bodyPr/>
        <a:lstStyle/>
        <a:p>
          <a:endParaRPr lang="zh-TW" altLang="en-US" sz="1400"/>
        </a:p>
      </dgm:t>
    </dgm:pt>
    <dgm:pt modelId="{10974832-238D-4F9E-B24E-C8194D83BF8B}" type="sibTrans" cxnId="{8EF0F634-1F83-410E-878F-B179AAEC7AE5}">
      <dgm:prSet/>
      <dgm:spPr/>
      <dgm:t>
        <a:bodyPr/>
        <a:lstStyle/>
        <a:p>
          <a:endParaRPr lang="zh-TW" altLang="en-US" sz="1400"/>
        </a:p>
      </dgm:t>
    </dgm:pt>
    <dgm:pt modelId="{74C8A0BD-9CD1-4957-9CA0-1E3249F6EC0A}">
      <dgm:prSet phldrT="[文字]" custT="1"/>
      <dgm:spPr/>
      <dgm:t>
        <a:bodyPr/>
        <a:lstStyle/>
        <a:p>
          <a:r>
            <a:rPr lang="zh-TW" altLang="en-US" sz="1400" dirty="0"/>
            <a:t>點選</a:t>
          </a:r>
          <a:r>
            <a:rPr lang="en-US" altLang="zh-TW" sz="1400" dirty="0"/>
            <a:t>【</a:t>
          </a:r>
          <a:r>
            <a:rPr lang="zh-TW" altLang="en-US" sz="1400" dirty="0"/>
            <a:t>完成送出申請</a:t>
          </a:r>
          <a:r>
            <a:rPr lang="en-US" altLang="zh-TW" sz="1400" dirty="0"/>
            <a:t>】</a:t>
          </a:r>
          <a:endParaRPr lang="zh-TW" altLang="en-US" sz="1400" dirty="0"/>
        </a:p>
      </dgm:t>
    </dgm:pt>
    <dgm:pt modelId="{648D68A0-2CF1-4ECC-AF59-1D582FD607B4}" type="parTrans" cxnId="{8320EEAB-42AE-4DA2-A270-3DCCBD47672B}">
      <dgm:prSet/>
      <dgm:spPr/>
      <dgm:t>
        <a:bodyPr/>
        <a:lstStyle/>
        <a:p>
          <a:endParaRPr lang="zh-TW" altLang="en-US" sz="1400"/>
        </a:p>
      </dgm:t>
    </dgm:pt>
    <dgm:pt modelId="{010DCF53-1D42-4589-BBCE-65807EA3B174}" type="sibTrans" cxnId="{8320EEAB-42AE-4DA2-A270-3DCCBD47672B}">
      <dgm:prSet/>
      <dgm:spPr/>
      <dgm:t>
        <a:bodyPr/>
        <a:lstStyle/>
        <a:p>
          <a:endParaRPr lang="zh-TW" altLang="en-US" sz="1400"/>
        </a:p>
      </dgm:t>
    </dgm:pt>
    <dgm:pt modelId="{D6BA0985-503F-4A02-B221-3BE872ED4084}">
      <dgm:prSet phldrT="[文字]" custT="1"/>
      <dgm:spPr/>
      <dgm:t>
        <a:bodyPr/>
        <a:lstStyle/>
        <a:p>
          <a:endParaRPr lang="zh-TW" altLang="en-US" sz="1400" dirty="0"/>
        </a:p>
      </dgm:t>
    </dgm:pt>
    <dgm:pt modelId="{26DB8026-B5EA-4A76-B567-42C404C352F7}" type="parTrans" cxnId="{3694E7BD-54E2-41E8-9EAC-A613EBC74D52}">
      <dgm:prSet/>
      <dgm:spPr/>
      <dgm:t>
        <a:bodyPr/>
        <a:lstStyle/>
        <a:p>
          <a:endParaRPr lang="zh-TW" altLang="en-US" sz="1400"/>
        </a:p>
      </dgm:t>
    </dgm:pt>
    <dgm:pt modelId="{A1282698-012F-4353-99A7-8345AFB44BD3}" type="sibTrans" cxnId="{3694E7BD-54E2-41E8-9EAC-A613EBC74D52}">
      <dgm:prSet/>
      <dgm:spPr/>
      <dgm:t>
        <a:bodyPr/>
        <a:lstStyle/>
        <a:p>
          <a:endParaRPr lang="zh-TW" altLang="en-US" sz="1400"/>
        </a:p>
      </dgm:t>
    </dgm:pt>
    <dgm:pt modelId="{A0D090FE-DF28-4315-8E2B-4A6214AAC5DB}">
      <dgm:prSet phldrT="[文字]" custT="1"/>
      <dgm:spPr/>
      <dgm:t>
        <a:bodyPr/>
        <a:lstStyle/>
        <a:p>
          <a:r>
            <a:rPr lang="zh-TW" altLang="en-US" sz="1400" kern="1200" dirty="0"/>
            <a:t>於</a:t>
          </a:r>
          <a:r>
            <a:rPr lang="en-US" altLang="zh-TW" sz="1400" kern="1200" dirty="0"/>
            <a:t>【</a:t>
          </a:r>
          <a:r>
            <a:rPr lang="zh-TW" altLang="en-US" sz="1400" kern="1200" dirty="0"/>
            <a:t>獎學金文件上傳</a:t>
          </a:r>
          <a:r>
            <a:rPr lang="en-US" altLang="zh-TW" sz="1400" kern="1200" dirty="0"/>
            <a:t>】</a:t>
          </a:r>
          <a:r>
            <a:rPr lang="zh-TW" altLang="en-US" sz="1400" kern="1200" dirty="0"/>
            <a:t>之頁面，找到需補件之文件對應欄位後，將文件逐項上傳至系統</a:t>
          </a:r>
        </a:p>
      </dgm:t>
    </dgm:pt>
    <dgm:pt modelId="{0ACE9991-34E4-4FEC-AF0C-CD1036E18AE4}" type="parTrans" cxnId="{87DB625E-3E2B-4646-A785-B8189ACE9417}">
      <dgm:prSet/>
      <dgm:spPr/>
      <dgm:t>
        <a:bodyPr/>
        <a:lstStyle/>
        <a:p>
          <a:endParaRPr lang="zh-TW" altLang="en-US" sz="1400"/>
        </a:p>
      </dgm:t>
    </dgm:pt>
    <dgm:pt modelId="{6B62D2D7-AAED-41A8-B2F1-BE9350383692}" type="sibTrans" cxnId="{87DB625E-3E2B-4646-A785-B8189ACE9417}">
      <dgm:prSet/>
      <dgm:spPr/>
      <dgm:t>
        <a:bodyPr/>
        <a:lstStyle/>
        <a:p>
          <a:endParaRPr lang="zh-TW" altLang="en-US" sz="1400"/>
        </a:p>
      </dgm:t>
    </dgm:pt>
    <dgm:pt modelId="{C1ABD8FB-3511-4F9D-A33D-930F341C2E77}">
      <dgm:prSet phldrT="[文字]" custT="1"/>
      <dgm:spPr/>
      <dgm:t>
        <a:bodyPr/>
        <a:lstStyle/>
        <a:p>
          <a:r>
            <a:rPr lang="zh-TW" altLang="en-US" sz="1400" dirty="0"/>
            <a:t>確認完成文件上傳完成</a:t>
          </a:r>
        </a:p>
      </dgm:t>
    </dgm:pt>
    <dgm:pt modelId="{2D89CF25-2B24-496B-81F7-5D1F13A8465D}" type="parTrans" cxnId="{557275C4-7B4B-453E-A363-5B39C09D117C}">
      <dgm:prSet/>
      <dgm:spPr/>
      <dgm:t>
        <a:bodyPr/>
        <a:lstStyle/>
        <a:p>
          <a:endParaRPr lang="zh-TW" altLang="en-US" sz="1400"/>
        </a:p>
      </dgm:t>
    </dgm:pt>
    <dgm:pt modelId="{507D3701-E6D8-4134-81E2-A84762824530}" type="sibTrans" cxnId="{557275C4-7B4B-453E-A363-5B39C09D117C}">
      <dgm:prSet/>
      <dgm:spPr/>
      <dgm:t>
        <a:bodyPr/>
        <a:lstStyle/>
        <a:p>
          <a:endParaRPr lang="zh-TW" altLang="en-US" sz="1400"/>
        </a:p>
      </dgm:t>
    </dgm:pt>
    <dgm:pt modelId="{B630FEA3-1696-4769-B1BB-DD35BCE2A62C}" type="pres">
      <dgm:prSet presAssocID="{9E3E4197-8F6A-45B2-B532-7A185E86B95D}" presName="Name0" presStyleCnt="0">
        <dgm:presLayoutVars>
          <dgm:dir/>
          <dgm:animLvl val="lvl"/>
          <dgm:resizeHandles val="exact"/>
        </dgm:presLayoutVars>
      </dgm:prSet>
      <dgm:spPr/>
    </dgm:pt>
    <dgm:pt modelId="{B09725BE-749A-4553-8319-A6E86BEC5654}" type="pres">
      <dgm:prSet presAssocID="{6BD22D49-2A82-4E80-A0D3-2662C546CE84}" presName="composite" presStyleCnt="0"/>
      <dgm:spPr/>
    </dgm:pt>
    <dgm:pt modelId="{8990790F-4421-433E-B225-1C11B3DFA83C}" type="pres">
      <dgm:prSet presAssocID="{6BD22D49-2A82-4E80-A0D3-2662C546CE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21BB106-9DF2-4D88-B395-0B691A530615}" type="pres">
      <dgm:prSet presAssocID="{6BD22D49-2A82-4E80-A0D3-2662C546CE84}" presName="desTx" presStyleLbl="alignAccFollowNode1" presStyleIdx="0" presStyleCnt="3">
        <dgm:presLayoutVars>
          <dgm:bulletEnabled val="1"/>
        </dgm:presLayoutVars>
      </dgm:prSet>
      <dgm:spPr/>
    </dgm:pt>
    <dgm:pt modelId="{05672735-C6D3-4E5D-B803-D8AA721F2291}" type="pres">
      <dgm:prSet presAssocID="{CBF1C0BF-EE8C-4703-BC41-7D12416799F4}" presName="space" presStyleCnt="0"/>
      <dgm:spPr/>
    </dgm:pt>
    <dgm:pt modelId="{64668E46-4DDE-41A9-B5F4-785FDF821794}" type="pres">
      <dgm:prSet presAssocID="{3277DCFA-8211-4F66-8951-78F35CCEBB65}" presName="composite" presStyleCnt="0"/>
      <dgm:spPr/>
    </dgm:pt>
    <dgm:pt modelId="{61F9BFA1-6EB8-42C9-8B02-FABE389332F5}" type="pres">
      <dgm:prSet presAssocID="{3277DCFA-8211-4F66-8951-78F35CCEBB65}" presName="parTx" presStyleLbl="alignNode1" presStyleIdx="1" presStyleCnt="3" custLinFactNeighborY="-2384">
        <dgm:presLayoutVars>
          <dgm:chMax val="0"/>
          <dgm:chPref val="0"/>
          <dgm:bulletEnabled val="1"/>
        </dgm:presLayoutVars>
      </dgm:prSet>
      <dgm:spPr/>
    </dgm:pt>
    <dgm:pt modelId="{0441A496-F95E-47AD-8AD0-6A744B111C44}" type="pres">
      <dgm:prSet presAssocID="{3277DCFA-8211-4F66-8951-78F35CCEBB65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54BEA8FF-7760-40D5-B2CB-CD1083400774}" type="pres">
      <dgm:prSet presAssocID="{B6E6EABC-E220-45F1-9134-8C3C9EE5AEE0}" presName="space" presStyleCnt="0"/>
      <dgm:spPr/>
    </dgm:pt>
    <dgm:pt modelId="{FB729982-06A4-44DA-AA71-DDF2B1B56155}" type="pres">
      <dgm:prSet presAssocID="{E08232BE-FC26-47CE-8862-A48AC52E83CF}" presName="composite" presStyleCnt="0"/>
      <dgm:spPr/>
    </dgm:pt>
    <dgm:pt modelId="{AD2DD2F9-1123-4EB2-8C6D-0989156A8FAC}" type="pres">
      <dgm:prSet presAssocID="{E08232BE-FC26-47CE-8862-A48AC52E83CF}" presName="parTx" presStyleLbl="alignNode1" presStyleIdx="2" presStyleCnt="3" custLinFactNeighborX="1890" custLinFactNeighborY="-794">
        <dgm:presLayoutVars>
          <dgm:chMax val="0"/>
          <dgm:chPref val="0"/>
          <dgm:bulletEnabled val="1"/>
        </dgm:presLayoutVars>
      </dgm:prSet>
      <dgm:spPr/>
    </dgm:pt>
    <dgm:pt modelId="{45198D28-B29D-40CE-B5A0-85073789EC08}" type="pres">
      <dgm:prSet presAssocID="{E08232BE-FC26-47CE-8862-A48AC52E83C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F8F2B24-0F14-4887-88F4-FEE6B37EB925}" type="presOf" srcId="{74C8A0BD-9CD1-4957-9CA0-1E3249F6EC0A}" destId="{45198D28-B29D-40CE-B5A0-85073789EC08}" srcOrd="0" destOrd="2" presId="urn:microsoft.com/office/officeart/2005/8/layout/hList1"/>
    <dgm:cxn modelId="{5E825D2A-8A54-470C-A611-C0240CEABD53}" srcId="{9E3E4197-8F6A-45B2-B532-7A185E86B95D}" destId="{6BD22D49-2A82-4E80-A0D3-2662C546CE84}" srcOrd="0" destOrd="0" parTransId="{AA4E2595-A3E4-49CE-BCD0-1D87FE530BD0}" sibTransId="{CBF1C0BF-EE8C-4703-BC41-7D12416799F4}"/>
    <dgm:cxn modelId="{8EF0F634-1F83-410E-878F-B179AAEC7AE5}" srcId="{9E3E4197-8F6A-45B2-B532-7A185E86B95D}" destId="{E08232BE-FC26-47CE-8862-A48AC52E83CF}" srcOrd="2" destOrd="0" parTransId="{488F97CF-A035-4407-A331-9CACA9368DFD}" sibTransId="{10974832-238D-4F9E-B24E-C8194D83BF8B}"/>
    <dgm:cxn modelId="{445E9936-65E2-4B8D-B19E-3BE7407FD0D4}" type="presOf" srcId="{3277DCFA-8211-4F66-8951-78F35CCEBB65}" destId="{61F9BFA1-6EB8-42C9-8B02-FABE389332F5}" srcOrd="0" destOrd="0" presId="urn:microsoft.com/office/officeart/2005/8/layout/hList1"/>
    <dgm:cxn modelId="{2FD6B23C-4EDB-41E5-8A6C-709003598F82}" type="presOf" srcId="{A0D090FE-DF28-4315-8E2B-4A6214AAC5DB}" destId="{0441A496-F95E-47AD-8AD0-6A744B111C44}" srcOrd="0" destOrd="1" presId="urn:microsoft.com/office/officeart/2005/8/layout/hList1"/>
    <dgm:cxn modelId="{598BB95C-4945-4420-9EFB-27DA38FF40BB}" type="presOf" srcId="{C1ABD8FB-3511-4F9D-A33D-930F341C2E77}" destId="{45198D28-B29D-40CE-B5A0-85073789EC08}" srcOrd="0" destOrd="1" presId="urn:microsoft.com/office/officeart/2005/8/layout/hList1"/>
    <dgm:cxn modelId="{87DB625E-3E2B-4646-A785-B8189ACE9417}" srcId="{3277DCFA-8211-4F66-8951-78F35CCEBB65}" destId="{A0D090FE-DF28-4315-8E2B-4A6214AAC5DB}" srcOrd="1" destOrd="0" parTransId="{0ACE9991-34E4-4FEC-AF0C-CD1036E18AE4}" sibTransId="{6B62D2D7-AAED-41A8-B2F1-BE9350383692}"/>
    <dgm:cxn modelId="{96AC8A57-D7F0-46FC-AECD-85E9C161662F}" type="presOf" srcId="{D6BA0985-503F-4A02-B221-3BE872ED4084}" destId="{45198D28-B29D-40CE-B5A0-85073789EC08}" srcOrd="0" destOrd="0" presId="urn:microsoft.com/office/officeart/2005/8/layout/hList1"/>
    <dgm:cxn modelId="{55F0E17B-D6B3-4983-BA10-37373D7F3885}" type="presOf" srcId="{6BD22D49-2A82-4E80-A0D3-2662C546CE84}" destId="{8990790F-4421-433E-B225-1C11B3DFA83C}" srcOrd="0" destOrd="0" presId="urn:microsoft.com/office/officeart/2005/8/layout/hList1"/>
    <dgm:cxn modelId="{453F8989-8890-4B5E-8271-F5B13522DB47}" type="presOf" srcId="{E08232BE-FC26-47CE-8862-A48AC52E83CF}" destId="{AD2DD2F9-1123-4EB2-8C6D-0989156A8FAC}" srcOrd="0" destOrd="0" presId="urn:microsoft.com/office/officeart/2005/8/layout/hList1"/>
    <dgm:cxn modelId="{6058EB99-1589-4757-B497-31FF3468902B}" type="presOf" srcId="{C884217B-6916-4BDD-A417-0556E235CEC6}" destId="{0441A496-F95E-47AD-8AD0-6A744B111C44}" srcOrd="0" destOrd="0" presId="urn:microsoft.com/office/officeart/2005/8/layout/hList1"/>
    <dgm:cxn modelId="{3A68ABA4-4996-404B-9536-7B1F2558A005}" type="presOf" srcId="{A8A8CD6B-776F-4DFA-9CA8-9D16D67AD009}" destId="{621BB106-9DF2-4D88-B395-0B691A530615}" srcOrd="0" destOrd="0" presId="urn:microsoft.com/office/officeart/2005/8/layout/hList1"/>
    <dgm:cxn modelId="{8320EEAB-42AE-4DA2-A270-3DCCBD47672B}" srcId="{E08232BE-FC26-47CE-8862-A48AC52E83CF}" destId="{74C8A0BD-9CD1-4957-9CA0-1E3249F6EC0A}" srcOrd="2" destOrd="0" parTransId="{648D68A0-2CF1-4ECC-AF59-1D582FD607B4}" sibTransId="{010DCF53-1D42-4589-BBCE-65807EA3B174}"/>
    <dgm:cxn modelId="{D8F31EAF-4B10-4970-8A6E-66CC344297B3}" srcId="{6BD22D49-2A82-4E80-A0D3-2662C546CE84}" destId="{A8A8CD6B-776F-4DFA-9CA8-9D16D67AD009}" srcOrd="0" destOrd="0" parTransId="{08817166-36A2-4132-961E-2D5CB7E02721}" sibTransId="{2C19B4AD-CB41-4C1F-9420-4C45E9E8591C}"/>
    <dgm:cxn modelId="{CADBC7B0-E4D9-4FFC-B3BA-81A7F5223263}" type="presOf" srcId="{9E3E4197-8F6A-45B2-B532-7A185E86B95D}" destId="{B630FEA3-1696-4769-B1BB-DD35BCE2A62C}" srcOrd="0" destOrd="0" presId="urn:microsoft.com/office/officeart/2005/8/layout/hList1"/>
    <dgm:cxn modelId="{4C2F6AB8-2DE8-4D2F-9B9A-5A235390A931}" srcId="{3277DCFA-8211-4F66-8951-78F35CCEBB65}" destId="{C884217B-6916-4BDD-A417-0556E235CEC6}" srcOrd="0" destOrd="0" parTransId="{4A4347CC-E615-4313-AAB8-08C73385476A}" sibTransId="{E5804578-5096-4E82-9C3E-09DED51A4B5A}"/>
    <dgm:cxn modelId="{3694E7BD-54E2-41E8-9EAC-A613EBC74D52}" srcId="{E08232BE-FC26-47CE-8862-A48AC52E83CF}" destId="{D6BA0985-503F-4A02-B221-3BE872ED4084}" srcOrd="0" destOrd="0" parTransId="{26DB8026-B5EA-4A76-B567-42C404C352F7}" sibTransId="{A1282698-012F-4353-99A7-8345AFB44BD3}"/>
    <dgm:cxn modelId="{557275C4-7B4B-453E-A363-5B39C09D117C}" srcId="{E08232BE-FC26-47CE-8862-A48AC52E83CF}" destId="{C1ABD8FB-3511-4F9D-A33D-930F341C2E77}" srcOrd="1" destOrd="0" parTransId="{2D89CF25-2B24-496B-81F7-5D1F13A8465D}" sibTransId="{507D3701-E6D8-4134-81E2-A84762824530}"/>
    <dgm:cxn modelId="{278D4CD8-D4B7-46E6-856A-E44F4F668A22}" srcId="{9E3E4197-8F6A-45B2-B532-7A185E86B95D}" destId="{3277DCFA-8211-4F66-8951-78F35CCEBB65}" srcOrd="1" destOrd="0" parTransId="{4774BA7F-44B4-4F79-B061-34B0F92F82CA}" sibTransId="{B6E6EABC-E220-45F1-9134-8C3C9EE5AEE0}"/>
    <dgm:cxn modelId="{4B3052E3-B2A4-46AA-9DC6-F01E0BAEC99E}" type="presParOf" srcId="{B630FEA3-1696-4769-B1BB-DD35BCE2A62C}" destId="{B09725BE-749A-4553-8319-A6E86BEC5654}" srcOrd="0" destOrd="0" presId="urn:microsoft.com/office/officeart/2005/8/layout/hList1"/>
    <dgm:cxn modelId="{809E1200-4632-4643-BAB9-AC0F58067A2F}" type="presParOf" srcId="{B09725BE-749A-4553-8319-A6E86BEC5654}" destId="{8990790F-4421-433E-B225-1C11B3DFA83C}" srcOrd="0" destOrd="0" presId="urn:microsoft.com/office/officeart/2005/8/layout/hList1"/>
    <dgm:cxn modelId="{EC3A5638-24E0-4C95-B63C-C56AF051DAC2}" type="presParOf" srcId="{B09725BE-749A-4553-8319-A6E86BEC5654}" destId="{621BB106-9DF2-4D88-B395-0B691A530615}" srcOrd="1" destOrd="0" presId="urn:microsoft.com/office/officeart/2005/8/layout/hList1"/>
    <dgm:cxn modelId="{66971847-7C88-4092-9930-FF48018B0EDA}" type="presParOf" srcId="{B630FEA3-1696-4769-B1BB-DD35BCE2A62C}" destId="{05672735-C6D3-4E5D-B803-D8AA721F2291}" srcOrd="1" destOrd="0" presId="urn:microsoft.com/office/officeart/2005/8/layout/hList1"/>
    <dgm:cxn modelId="{569D8596-4FCC-4A3A-9BFE-6CADACC6C0EF}" type="presParOf" srcId="{B630FEA3-1696-4769-B1BB-DD35BCE2A62C}" destId="{64668E46-4DDE-41A9-B5F4-785FDF821794}" srcOrd="2" destOrd="0" presId="urn:microsoft.com/office/officeart/2005/8/layout/hList1"/>
    <dgm:cxn modelId="{BF5BA867-F030-4765-ABA9-0392115B3837}" type="presParOf" srcId="{64668E46-4DDE-41A9-B5F4-785FDF821794}" destId="{61F9BFA1-6EB8-42C9-8B02-FABE389332F5}" srcOrd="0" destOrd="0" presId="urn:microsoft.com/office/officeart/2005/8/layout/hList1"/>
    <dgm:cxn modelId="{D96A7BFE-441A-42AA-815E-9ED92F53A5BE}" type="presParOf" srcId="{64668E46-4DDE-41A9-B5F4-785FDF821794}" destId="{0441A496-F95E-47AD-8AD0-6A744B111C44}" srcOrd="1" destOrd="0" presId="urn:microsoft.com/office/officeart/2005/8/layout/hList1"/>
    <dgm:cxn modelId="{BF5C140C-9A49-4583-BB05-6EE41D25686E}" type="presParOf" srcId="{B630FEA3-1696-4769-B1BB-DD35BCE2A62C}" destId="{54BEA8FF-7760-40D5-B2CB-CD1083400774}" srcOrd="3" destOrd="0" presId="urn:microsoft.com/office/officeart/2005/8/layout/hList1"/>
    <dgm:cxn modelId="{B2623A8F-BE13-43AC-99B8-6C35F75716DF}" type="presParOf" srcId="{B630FEA3-1696-4769-B1BB-DD35BCE2A62C}" destId="{FB729982-06A4-44DA-AA71-DDF2B1B56155}" srcOrd="4" destOrd="0" presId="urn:microsoft.com/office/officeart/2005/8/layout/hList1"/>
    <dgm:cxn modelId="{45744EA7-54AE-43D8-81F6-B8696C1AF8AE}" type="presParOf" srcId="{FB729982-06A4-44DA-AA71-DDF2B1B56155}" destId="{AD2DD2F9-1123-4EB2-8C6D-0989156A8FAC}" srcOrd="0" destOrd="0" presId="urn:microsoft.com/office/officeart/2005/8/layout/hList1"/>
    <dgm:cxn modelId="{AA565F8F-E133-4C5C-8CE1-A8BA635CB0D1}" type="presParOf" srcId="{FB729982-06A4-44DA-AA71-DDF2B1B56155}" destId="{45198D28-B29D-40CE-B5A0-85073789EC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0790F-4421-433E-B225-1C11B3DFA83C}">
      <dsp:nvSpPr>
        <dsp:cNvPr id="0" name=""/>
        <dsp:cNvSpPr/>
      </dsp:nvSpPr>
      <dsp:spPr>
        <a:xfrm>
          <a:off x="11537" y="0"/>
          <a:ext cx="3079283" cy="791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1.</a:t>
          </a:r>
          <a:r>
            <a:rPr lang="zh-TW" altLang="en-US" sz="1400" b="1" kern="1200" dirty="0"/>
            <a:t>收到補件通知</a:t>
          </a:r>
          <a:endParaRPr lang="en-US" altLang="zh-TW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/>
            <a:t>(</a:t>
          </a:r>
          <a:r>
            <a:rPr lang="zh-TW" altLang="en-US" sz="1400" b="1" kern="1200" dirty="0"/>
            <a:t>國際處</a:t>
          </a:r>
          <a:r>
            <a:rPr lang="en-US" altLang="zh-TW" sz="1400" b="1" kern="1200" dirty="0"/>
            <a:t>email)</a:t>
          </a:r>
          <a:endParaRPr lang="zh-TW" altLang="en-US" sz="1400" b="1" kern="1200" dirty="0"/>
        </a:p>
      </dsp:txBody>
      <dsp:txXfrm>
        <a:off x="11537" y="0"/>
        <a:ext cx="3079283" cy="791260"/>
      </dsp:txXfrm>
    </dsp:sp>
    <dsp:sp modelId="{621BB106-9DF2-4D88-B395-0B691A530615}">
      <dsp:nvSpPr>
        <dsp:cNvPr id="0" name=""/>
        <dsp:cNvSpPr/>
      </dsp:nvSpPr>
      <dsp:spPr>
        <a:xfrm>
          <a:off x="11537" y="791260"/>
          <a:ext cx="3079283" cy="23310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確認需補件之文件內容</a:t>
          </a:r>
          <a:r>
            <a:rPr lang="en-US" altLang="zh-TW" sz="1400" kern="1200" dirty="0"/>
            <a:t>(EX:</a:t>
          </a:r>
          <a:r>
            <a:rPr lang="zh-TW" altLang="en-US" sz="1400" kern="1200" dirty="0"/>
            <a:t>外語能力證明</a:t>
          </a:r>
          <a:r>
            <a:rPr lang="en-US" altLang="zh-TW" sz="1400" kern="1200" dirty="0"/>
            <a:t>)</a:t>
          </a:r>
          <a:endParaRPr lang="zh-TW" altLang="en-US" sz="1400" kern="1200" dirty="0"/>
        </a:p>
      </dsp:txBody>
      <dsp:txXfrm>
        <a:off x="11537" y="791260"/>
        <a:ext cx="3079283" cy="2331076"/>
      </dsp:txXfrm>
    </dsp:sp>
    <dsp:sp modelId="{61F9BFA1-6EB8-42C9-8B02-FABE389332F5}">
      <dsp:nvSpPr>
        <dsp:cNvPr id="0" name=""/>
        <dsp:cNvSpPr/>
      </dsp:nvSpPr>
      <dsp:spPr>
        <a:xfrm>
          <a:off x="3521919" y="-320621"/>
          <a:ext cx="3082293" cy="791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至系統上傳文件</a:t>
          </a:r>
          <a:endParaRPr lang="en-US" altLang="zh-TW" sz="1400" b="1" kern="1200" dirty="0">
            <a:solidFill>
              <a:prstClr val="white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(</a:t>
          </a:r>
          <a:r>
            <a:rPr lang="zh-TW" altLang="en-US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赴外獎學金系統</a:t>
          </a: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zh-TW" altLang="en-US" sz="1400" b="1" kern="1200" dirty="0">
            <a:solidFill>
              <a:schemeClr val="bg1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</dsp:txBody>
      <dsp:txXfrm>
        <a:off x="3521919" y="-320621"/>
        <a:ext cx="3082293" cy="791260"/>
      </dsp:txXfrm>
    </dsp:sp>
    <dsp:sp modelId="{0441A496-F95E-47AD-8AD0-6A744B111C44}">
      <dsp:nvSpPr>
        <dsp:cNvPr id="0" name=""/>
        <dsp:cNvSpPr/>
      </dsp:nvSpPr>
      <dsp:spPr>
        <a:xfrm>
          <a:off x="3521919" y="470638"/>
          <a:ext cx="3082293" cy="29723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點選補件專區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於</a:t>
          </a:r>
          <a:r>
            <a:rPr lang="en-US" altLang="zh-TW" sz="1400" kern="1200" dirty="0"/>
            <a:t>【</a:t>
          </a:r>
          <a:r>
            <a:rPr lang="zh-TW" altLang="en-US" sz="1400" kern="1200" dirty="0"/>
            <a:t>獎學金文件上傳</a:t>
          </a:r>
          <a:r>
            <a:rPr lang="en-US" altLang="zh-TW" sz="1400" kern="1200" dirty="0"/>
            <a:t>】</a:t>
          </a:r>
          <a:r>
            <a:rPr lang="zh-TW" altLang="en-US" sz="1400" kern="1200" dirty="0"/>
            <a:t>之頁面，找到需補件之文件對應欄位</a:t>
          </a:r>
          <a:r>
            <a:rPr lang="en-US" altLang="zh-TW" sz="1400" kern="1200" dirty="0"/>
            <a:t>(EX:</a:t>
          </a:r>
          <a:r>
            <a:rPr lang="zh-TW" altLang="en-US" sz="1400" b="1" kern="1200" dirty="0">
              <a:solidFill>
                <a:schemeClr val="accent2">
                  <a:lumMod val="75000"/>
                </a:schemeClr>
              </a:solidFill>
              <a:latin typeface="+mn-ea"/>
            </a:rPr>
            <a:t>學業及相關學術表現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</a:rPr>
            <a:t>)</a:t>
          </a:r>
          <a:endParaRPr lang="zh-TW" altLang="en-US" sz="1100" b="1" kern="1200" dirty="0">
            <a:solidFill>
              <a:schemeClr val="accent2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請注意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如上傳文件項目包含兩種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(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或以上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)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文件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(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如成績單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+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名次證明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)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，請先將所有內容合併成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1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個</a:t>
          </a:r>
          <a:r>
            <a:rPr lang="en-US" altLang="zh-TW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PDF</a:t>
          </a: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檔案後再上傳至系統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1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勿僅上傳缺漏之文件，以免蓋掉原有文件內容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100" b="1" kern="1200" dirty="0">
            <a:solidFill>
              <a:schemeClr val="accent2">
                <a:lumMod val="75000"/>
              </a:schemeClr>
            </a:solidFill>
            <a:highlight>
              <a:srgbClr val="FFFF00"/>
            </a:highlight>
          </a:endParaRPr>
        </a:p>
      </dsp:txBody>
      <dsp:txXfrm>
        <a:off x="3521919" y="470638"/>
        <a:ext cx="3082293" cy="2972320"/>
      </dsp:txXfrm>
    </dsp:sp>
    <dsp:sp modelId="{AD2DD2F9-1123-4EB2-8C6D-0989156A8FAC}">
      <dsp:nvSpPr>
        <dsp:cNvPr id="0" name=""/>
        <dsp:cNvSpPr/>
      </dsp:nvSpPr>
      <dsp:spPr>
        <a:xfrm>
          <a:off x="7046849" y="0"/>
          <a:ext cx="3079283" cy="7912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於系統送出申請</a:t>
          </a:r>
          <a:endParaRPr lang="en-US" altLang="zh-TW" sz="1400" b="1" kern="1200" dirty="0">
            <a:solidFill>
              <a:prstClr val="white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(</a:t>
          </a:r>
          <a:r>
            <a:rPr lang="zh-TW" altLang="en-US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赴外獎學金系統</a:t>
          </a: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zh-TW" altLang="en-US" sz="1400" b="1" kern="1200" dirty="0">
            <a:solidFill>
              <a:schemeClr val="bg1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</dsp:txBody>
      <dsp:txXfrm>
        <a:off x="7046849" y="0"/>
        <a:ext cx="3079283" cy="791260"/>
      </dsp:txXfrm>
    </dsp:sp>
    <dsp:sp modelId="{45198D28-B29D-40CE-B5A0-85073789EC08}">
      <dsp:nvSpPr>
        <dsp:cNvPr id="0" name=""/>
        <dsp:cNvSpPr/>
      </dsp:nvSpPr>
      <dsp:spPr>
        <a:xfrm>
          <a:off x="7035312" y="791260"/>
          <a:ext cx="3079283" cy="23310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確認完成文件上傳完成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點選</a:t>
          </a:r>
          <a:r>
            <a:rPr lang="en-US" altLang="zh-TW" sz="1400" kern="1200" dirty="0"/>
            <a:t>【</a:t>
          </a:r>
          <a:r>
            <a:rPr lang="zh-TW" altLang="en-US" sz="1400" kern="1200" dirty="0"/>
            <a:t>完成送出申請</a:t>
          </a:r>
          <a:r>
            <a:rPr lang="en-US" altLang="zh-TW" sz="1400" kern="1200" dirty="0"/>
            <a:t>】</a:t>
          </a:r>
          <a:endParaRPr lang="zh-TW" altLang="en-US" sz="1400" kern="1200" dirty="0"/>
        </a:p>
      </dsp:txBody>
      <dsp:txXfrm>
        <a:off x="7035312" y="791260"/>
        <a:ext cx="3079283" cy="2331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0790F-4421-433E-B225-1C11B3DFA83C}">
      <dsp:nvSpPr>
        <dsp:cNvPr id="0" name=""/>
        <dsp:cNvSpPr/>
      </dsp:nvSpPr>
      <dsp:spPr>
        <a:xfrm>
          <a:off x="3219" y="15762"/>
          <a:ext cx="3138896" cy="1255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1.</a:t>
          </a:r>
          <a:r>
            <a:rPr lang="zh-TW" altLang="en-US" sz="1400" b="1" kern="1200" dirty="0"/>
            <a:t>收到補件通知</a:t>
          </a:r>
          <a:endParaRPr lang="en-US" altLang="zh-TW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/>
            <a:t>(</a:t>
          </a:r>
          <a:r>
            <a:rPr lang="zh-TW" altLang="en-US" sz="1400" b="1" kern="1200" dirty="0"/>
            <a:t>國際處</a:t>
          </a:r>
          <a:r>
            <a:rPr lang="en-US" altLang="zh-TW" sz="1400" b="1" kern="1200" dirty="0"/>
            <a:t>email)</a:t>
          </a:r>
          <a:endParaRPr lang="zh-TW" altLang="en-US" sz="1400" b="1" kern="1200" dirty="0"/>
        </a:p>
      </dsp:txBody>
      <dsp:txXfrm>
        <a:off x="3219" y="15762"/>
        <a:ext cx="3138896" cy="1255558"/>
      </dsp:txXfrm>
    </dsp:sp>
    <dsp:sp modelId="{621BB106-9DF2-4D88-B395-0B691A530615}">
      <dsp:nvSpPr>
        <dsp:cNvPr id="0" name=""/>
        <dsp:cNvSpPr/>
      </dsp:nvSpPr>
      <dsp:spPr>
        <a:xfrm>
          <a:off x="3219" y="1271321"/>
          <a:ext cx="3138896" cy="2723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確認需補件之文件內容</a:t>
          </a:r>
          <a:r>
            <a:rPr lang="en-US" altLang="zh-TW" sz="1400" kern="1200" dirty="0"/>
            <a:t>(EX:</a:t>
          </a:r>
          <a:r>
            <a:rPr lang="zh-TW" altLang="en-US" sz="1400" kern="1200" dirty="0"/>
            <a:t>申請表</a:t>
          </a:r>
          <a:r>
            <a:rPr lang="en-US" altLang="zh-TW" sz="1400" kern="1200" dirty="0"/>
            <a:t>+</a:t>
          </a:r>
          <a:r>
            <a:rPr lang="zh-TW" altLang="en-US" sz="1400" kern="1200" dirty="0"/>
            <a:t>所屬學院公告審查文件的部分文件</a:t>
          </a:r>
          <a:r>
            <a:rPr lang="en-US" altLang="zh-TW" sz="1400" kern="1200" dirty="0"/>
            <a:t>)</a:t>
          </a:r>
          <a:endParaRPr lang="zh-TW" altLang="en-US" sz="1400" kern="1200" dirty="0"/>
        </a:p>
      </dsp:txBody>
      <dsp:txXfrm>
        <a:off x="3219" y="1271321"/>
        <a:ext cx="3138896" cy="2723040"/>
      </dsp:txXfrm>
    </dsp:sp>
    <dsp:sp modelId="{61F9BFA1-6EB8-42C9-8B02-FABE389332F5}">
      <dsp:nvSpPr>
        <dsp:cNvPr id="0" name=""/>
        <dsp:cNvSpPr/>
      </dsp:nvSpPr>
      <dsp:spPr>
        <a:xfrm>
          <a:off x="3581560" y="0"/>
          <a:ext cx="3138896" cy="12555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至系統上傳文件</a:t>
          </a:r>
          <a:endParaRPr lang="en-US" altLang="zh-TW" sz="1400" b="1" kern="1200" dirty="0">
            <a:solidFill>
              <a:prstClr val="white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(</a:t>
          </a:r>
          <a:r>
            <a:rPr lang="zh-TW" altLang="en-US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赴外獎學金系統</a:t>
          </a: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zh-TW" altLang="en-US" sz="1400" b="1" kern="1200" dirty="0">
            <a:solidFill>
              <a:schemeClr val="bg1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</dsp:txBody>
      <dsp:txXfrm>
        <a:off x="3581560" y="0"/>
        <a:ext cx="3138896" cy="1255558"/>
      </dsp:txXfrm>
    </dsp:sp>
    <dsp:sp modelId="{0441A496-F95E-47AD-8AD0-6A744B111C44}">
      <dsp:nvSpPr>
        <dsp:cNvPr id="0" name=""/>
        <dsp:cNvSpPr/>
      </dsp:nvSpPr>
      <dsp:spPr>
        <a:xfrm>
          <a:off x="3581560" y="1271321"/>
          <a:ext cx="3138896" cy="27230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點選補件專區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於</a:t>
          </a:r>
          <a:r>
            <a:rPr lang="en-US" altLang="zh-TW" sz="1400" kern="1200" dirty="0"/>
            <a:t>【</a:t>
          </a:r>
          <a:r>
            <a:rPr lang="zh-TW" altLang="en-US" sz="1400" kern="1200" dirty="0"/>
            <a:t>獎學金文件上傳</a:t>
          </a:r>
          <a:r>
            <a:rPr lang="en-US" altLang="zh-TW" sz="1400" kern="1200" dirty="0"/>
            <a:t>】</a:t>
          </a:r>
          <a:r>
            <a:rPr lang="zh-TW" altLang="en-US" sz="1400" kern="1200" dirty="0"/>
            <a:t>之頁面，找到需補件之文件對應欄位後，將文件逐項上傳至系統</a:t>
          </a:r>
        </a:p>
      </dsp:txBody>
      <dsp:txXfrm>
        <a:off x="3581560" y="1271321"/>
        <a:ext cx="3138896" cy="2723040"/>
      </dsp:txXfrm>
    </dsp:sp>
    <dsp:sp modelId="{AD2DD2F9-1123-4EB2-8C6D-0989156A8FAC}">
      <dsp:nvSpPr>
        <dsp:cNvPr id="0" name=""/>
        <dsp:cNvSpPr/>
      </dsp:nvSpPr>
      <dsp:spPr>
        <a:xfrm>
          <a:off x="7163121" y="5793"/>
          <a:ext cx="3138896" cy="12555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1400" b="1" kern="1200" dirty="0">
              <a:solidFill>
                <a:prstClr val="white"/>
              </a:solidFill>
              <a:latin typeface="Trebuchet MS" panose="020B0603020202020204"/>
              <a:ea typeface="微軟正黑體" panose="020B0604030504040204" pitchFamily="34" charset="-120"/>
              <a:cs typeface="+mn-cs"/>
            </a:rPr>
            <a:t>於系統送出申請</a:t>
          </a:r>
          <a:endParaRPr lang="en-US" altLang="zh-TW" sz="1400" b="1" kern="1200" dirty="0">
            <a:solidFill>
              <a:prstClr val="white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(</a:t>
          </a:r>
          <a:r>
            <a:rPr lang="zh-TW" altLang="en-US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赴外獎學金系統</a:t>
          </a:r>
          <a:r>
            <a:rPr lang="en-US" altLang="zh-TW" sz="1400" b="1" kern="1200" dirty="0">
              <a:solidFill>
                <a:schemeClr val="bg1"/>
              </a:solidFill>
              <a:latin typeface="Trebuchet MS" panose="020B0603020202020204"/>
              <a:ea typeface="微軟正黑體" panose="020B0604030504040204" pitchFamily="34" charset="-12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zh-TW" altLang="en-US" sz="1400" b="1" kern="1200" dirty="0">
            <a:solidFill>
              <a:schemeClr val="bg1"/>
            </a:solidFill>
            <a:latin typeface="Trebuchet MS" panose="020B0603020202020204"/>
            <a:ea typeface="微軟正黑體" panose="020B0604030504040204" pitchFamily="34" charset="-120"/>
            <a:cs typeface="+mn-cs"/>
          </a:endParaRPr>
        </a:p>
      </dsp:txBody>
      <dsp:txXfrm>
        <a:off x="7163121" y="5793"/>
        <a:ext cx="3138896" cy="1255558"/>
      </dsp:txXfrm>
    </dsp:sp>
    <dsp:sp modelId="{45198D28-B29D-40CE-B5A0-85073789EC08}">
      <dsp:nvSpPr>
        <dsp:cNvPr id="0" name=""/>
        <dsp:cNvSpPr/>
      </dsp:nvSpPr>
      <dsp:spPr>
        <a:xfrm>
          <a:off x="7159902" y="1271321"/>
          <a:ext cx="3138896" cy="27230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確認完成文件上傳完成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點選</a:t>
          </a:r>
          <a:r>
            <a:rPr lang="en-US" altLang="zh-TW" sz="1400" kern="1200" dirty="0"/>
            <a:t>【</a:t>
          </a:r>
          <a:r>
            <a:rPr lang="zh-TW" altLang="en-US" sz="1400" kern="1200" dirty="0"/>
            <a:t>完成送出申請</a:t>
          </a:r>
          <a:r>
            <a:rPr lang="en-US" altLang="zh-TW" sz="1400" kern="1200" dirty="0"/>
            <a:t>】</a:t>
          </a:r>
          <a:endParaRPr lang="zh-TW" altLang="en-US" sz="1400" kern="1200" dirty="0"/>
        </a:p>
      </dsp:txBody>
      <dsp:txXfrm>
        <a:off x="7159902" y="1271321"/>
        <a:ext cx="3138896" cy="272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23D8F8-38B1-421F-80CE-41B4D1880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68" y="2175933"/>
            <a:ext cx="11675532" cy="2777067"/>
          </a:xfrm>
          <a:solidFill>
            <a:schemeClr val="bg1"/>
          </a:solidFill>
        </p:spPr>
        <p:txBody>
          <a:bodyPr/>
          <a:lstStyle/>
          <a:p>
            <a:r>
              <a:rPr lang="en-US" altLang="zh-TW" sz="5600" b="1" dirty="0">
                <a:highlight>
                  <a:srgbClr val="FFFF00"/>
                </a:highlight>
              </a:rPr>
              <a:t>115</a:t>
            </a:r>
            <a:r>
              <a:rPr lang="zh-TW" altLang="en-US" sz="5600" b="1" dirty="0">
                <a:highlight>
                  <a:srgbClr val="FFFF00"/>
                </a:highlight>
              </a:rPr>
              <a:t>年度教育部學海飛颺</a:t>
            </a:r>
            <a:r>
              <a:rPr lang="en-US" altLang="zh-TW" sz="5600" b="1" dirty="0">
                <a:highlight>
                  <a:srgbClr val="FFFF00"/>
                </a:highlight>
              </a:rPr>
              <a:t>/</a:t>
            </a:r>
            <a:r>
              <a:rPr lang="zh-TW" altLang="en-US" sz="5600" b="1" dirty="0">
                <a:highlight>
                  <a:srgbClr val="FFFF00"/>
                </a:highlight>
              </a:rPr>
              <a:t>惜珠獎學金</a:t>
            </a:r>
            <a:br>
              <a:rPr lang="en-US" altLang="zh-TW" sz="8000" b="1" dirty="0">
                <a:highlight>
                  <a:srgbClr val="FFFF00"/>
                </a:highlight>
              </a:rPr>
            </a:br>
            <a:r>
              <a:rPr lang="zh-TW" altLang="en-US" sz="4000" b="1" dirty="0"/>
              <a:t>申請文件補件流程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2552CF8-45D6-4CE1-ABB0-A7F6AAA93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0264" y="5022961"/>
            <a:ext cx="7766936" cy="1096899"/>
          </a:xfrm>
          <a:solidFill>
            <a:schemeClr val="bg1"/>
          </a:solidFill>
        </p:spPr>
        <p:txBody>
          <a:bodyPr/>
          <a:lstStyle/>
          <a:p>
            <a:r>
              <a:rPr lang="en-US" altLang="zh-TW" dirty="0"/>
              <a:t>2026/2/25</a:t>
            </a:r>
          </a:p>
          <a:p>
            <a:r>
              <a:rPr lang="zh-TW" altLang="en-US" dirty="0"/>
              <a:t>國際事務處</a:t>
            </a:r>
          </a:p>
        </p:txBody>
      </p:sp>
    </p:spTree>
    <p:extLst>
      <p:ext uri="{BB962C8B-B14F-4D97-AF65-F5344CB8AC3E}">
        <p14:creationId xmlns:p14="http://schemas.microsoft.com/office/powerpoint/2010/main" val="37236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686A48-E3AE-4FA3-8200-DFC02E28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61" y="-98753"/>
            <a:ext cx="8596668" cy="1320800"/>
          </a:xfrm>
        </p:spPr>
        <p:txBody>
          <a:bodyPr/>
          <a:lstStyle/>
          <a:p>
            <a:r>
              <a:rPr lang="zh-TW" altLang="en-US" dirty="0"/>
              <a:t>補件注意事項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1E4D70-DE4F-4D8D-BB6E-6DEF1E10E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592667"/>
            <a:ext cx="11895667" cy="38497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zh-TW" altLang="en-US" sz="1900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本次補件為</a:t>
            </a:r>
            <a:r>
              <a:rPr lang="en-US" altLang="zh-TW" sz="1900" u="sng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115</a:t>
            </a:r>
            <a:r>
              <a:rPr lang="zh-TW" altLang="en-US" sz="1900" u="sng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年</a:t>
            </a:r>
            <a:r>
              <a:rPr lang="zh-TW" altLang="en-US" sz="1900" u="sng" dirty="0">
                <a:solidFill>
                  <a:schemeClr val="tx1"/>
                </a:solidFill>
                <a:highlight>
                  <a:srgbClr val="FFFF00"/>
                </a:highlight>
                <a:latin typeface="+mj-ea"/>
                <a:ea typeface="+mj-ea"/>
              </a:rPr>
              <a:t>秋季赴外同學</a:t>
            </a:r>
            <a:r>
              <a:rPr lang="en-US" altLang="zh-TW" sz="1900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(</a:t>
            </a:r>
            <a:r>
              <a:rPr lang="zh-TW" altLang="en-US" sz="1900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申請</a:t>
            </a:r>
            <a:r>
              <a:rPr lang="en-US" altLang="zh-TW" sz="1900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115</a:t>
            </a:r>
            <a:r>
              <a:rPr lang="zh-TW" altLang="en-US" sz="1900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年度教育部學海飛颺</a:t>
            </a:r>
            <a:r>
              <a:rPr lang="en-US" altLang="zh-TW" sz="1900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/</a:t>
            </a:r>
            <a:r>
              <a:rPr lang="zh-TW" altLang="en-US" sz="1900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惜珠獎學金</a:t>
            </a:r>
            <a:r>
              <a:rPr lang="en-US" altLang="zh-TW" sz="1900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)(</a:t>
            </a:r>
            <a:r>
              <a:rPr lang="zh-TW" altLang="en-US" sz="1900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非本期赴外同學請勿進入補件</a:t>
            </a:r>
            <a:r>
              <a:rPr lang="en-US" altLang="zh-TW" sz="1900" dirty="0">
                <a:solidFill>
                  <a:schemeClr val="bg1"/>
                </a:solidFill>
                <a:highlight>
                  <a:srgbClr val="0000FF"/>
                </a:highlight>
                <a:latin typeface="+mj-ea"/>
                <a:ea typeface="+mj-ea"/>
              </a:rPr>
              <a:t>)</a:t>
            </a:r>
          </a:p>
          <a:p>
            <a:pPr>
              <a:buClrTx/>
              <a:buFont typeface="+mj-lt"/>
              <a:buAutoNum type="arabicPeriod"/>
            </a:pPr>
            <a:r>
              <a:rPr lang="zh-TW" altLang="en-US" sz="1500" dirty="0">
                <a:solidFill>
                  <a:schemeClr val="tx1"/>
                </a:solidFill>
                <a:latin typeface="+mj-ea"/>
                <a:ea typeface="+mj-ea"/>
              </a:rPr>
              <a:t>請至</a:t>
            </a: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赴外獎學金系統之</a:t>
            </a:r>
            <a:r>
              <a:rPr lang="en-US" altLang="zh-TW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【</a:t>
            </a: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補件專區</a:t>
            </a:r>
            <a:r>
              <a:rPr lang="en-US" altLang="zh-TW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】</a:t>
            </a:r>
            <a:r>
              <a:rPr lang="zh-TW" altLang="en-US" sz="1500" dirty="0">
                <a:solidFill>
                  <a:schemeClr val="tx1"/>
                </a:solidFill>
                <a:latin typeface="+mj-ea"/>
                <a:ea typeface="+mj-ea"/>
              </a:rPr>
              <a:t>進行補件</a:t>
            </a:r>
            <a:r>
              <a:rPr lang="en-US" altLang="zh-TW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(</a:t>
            </a: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下圖紅色框線處</a:t>
            </a:r>
            <a:r>
              <a:rPr lang="en-US" altLang="zh-TW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)</a:t>
            </a:r>
            <a:r>
              <a:rPr lang="en-US" altLang="zh-TW" sz="14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(</a:t>
            </a:r>
            <a:r>
              <a:rPr lang="zh-TW" altLang="en-US" sz="1400" b="1" u="sng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補件之全程作業均必須於此進行</a:t>
            </a:r>
            <a:r>
              <a:rPr lang="zh-TW" altLang="en-US" sz="14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，</a:t>
            </a:r>
            <a:r>
              <a:rPr lang="zh-TW" altLang="en-US" sz="1400" b="1" u="sng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請勿至本系統其他項目進行補件動作</a:t>
            </a:r>
            <a:r>
              <a:rPr lang="en-US" altLang="zh-TW" sz="14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)</a:t>
            </a:r>
          </a:p>
          <a:p>
            <a:pPr>
              <a:buClrTx/>
              <a:buFont typeface="+mj-lt"/>
              <a:buAutoNum type="arabicPeriod"/>
            </a:pP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本次僅針對申請文件進行補件程序，有關</a:t>
            </a:r>
            <a:r>
              <a:rPr lang="zh-TW" altLang="en-US" sz="15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撥款及返國文件</a:t>
            </a: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則請於核定後再行繳交。</a:t>
            </a:r>
            <a:endParaRPr lang="en-US" altLang="zh-TW" sz="1500" b="1" dirty="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>
              <a:buClrTx/>
              <a:buFont typeface="+mj-lt"/>
              <a:buAutoNum type="arabicPeriod"/>
            </a:pP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請勿使用赴外獎學金系統之</a:t>
            </a:r>
            <a:r>
              <a:rPr lang="en-US" altLang="zh-TW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【</a:t>
            </a: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線上申請</a:t>
            </a:r>
            <a:r>
              <a:rPr lang="en-US" altLang="zh-TW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】(</a:t>
            </a: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黃色框線處</a:t>
            </a:r>
            <a:r>
              <a:rPr lang="en-US" altLang="zh-TW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)</a:t>
            </a: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進行補件</a:t>
            </a:r>
            <a:r>
              <a:rPr lang="zh-TW" altLang="en-US" sz="1500" dirty="0">
                <a:solidFill>
                  <a:schemeClr val="tx1"/>
                </a:solidFill>
                <a:latin typeface="+mj-ea"/>
                <a:ea typeface="+mj-ea"/>
              </a:rPr>
              <a:t>，以免因重複提出申請，而造成系統混亂無法收件，影響申請者權益。</a:t>
            </a:r>
            <a:endParaRPr lang="en-US" altLang="zh-TW" sz="15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ClrTx/>
              <a:buFont typeface="+mj-lt"/>
              <a:buAutoNum type="arabicPeriod"/>
            </a:pP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未收到補件通知者，請勿逕自進入</a:t>
            </a:r>
            <a:r>
              <a:rPr lang="en-US" altLang="zh-TW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【</a:t>
            </a: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補件專區</a:t>
            </a:r>
            <a:r>
              <a:rPr lang="en-US" altLang="zh-TW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】</a:t>
            </a:r>
            <a:r>
              <a:rPr lang="zh-TW" altLang="en-US" sz="15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進行補件</a:t>
            </a:r>
            <a:r>
              <a:rPr lang="zh-TW" altLang="en-US" sz="1500" dirty="0">
                <a:solidFill>
                  <a:schemeClr val="tx1"/>
                </a:solidFill>
                <a:latin typeface="+mj-ea"/>
                <a:ea typeface="+mj-ea"/>
              </a:rPr>
              <a:t>，以免造成系統混亂無法收件。</a:t>
            </a:r>
            <a:endParaRPr lang="en-US" altLang="zh-TW" sz="15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ClrTx/>
              <a:buFont typeface="+mj-lt"/>
              <a:buAutoNum type="arabicPeriod"/>
            </a:pPr>
            <a:r>
              <a:rPr lang="zh-TW" altLang="en-US" sz="1500" dirty="0">
                <a:solidFill>
                  <a:schemeClr val="tx1"/>
                </a:solidFill>
                <a:latin typeface="+mj-ea"/>
                <a:ea typeface="+mj-ea"/>
              </a:rPr>
              <a:t>上傳文件格式</a:t>
            </a:r>
            <a:r>
              <a:rPr lang="zh-TW" altLang="en-US" sz="1500" dirty="0">
                <a:solidFill>
                  <a:schemeClr val="tx1"/>
                </a:solidFill>
                <a:highlight>
                  <a:srgbClr val="FFFF00"/>
                </a:highlight>
                <a:latin typeface="+mj-ea"/>
                <a:ea typeface="+mj-ea"/>
              </a:rPr>
              <a:t>僅接受</a:t>
            </a:r>
            <a:r>
              <a:rPr lang="en-US" altLang="zh-TW" sz="1500" dirty="0">
                <a:solidFill>
                  <a:schemeClr val="tx1"/>
                </a:solidFill>
                <a:highlight>
                  <a:srgbClr val="FFFF00"/>
                </a:highlight>
                <a:latin typeface="+mj-ea"/>
                <a:ea typeface="+mj-ea"/>
              </a:rPr>
              <a:t>PDF</a:t>
            </a:r>
            <a:r>
              <a:rPr lang="zh-TW" altLang="en-US" sz="1500" dirty="0">
                <a:solidFill>
                  <a:schemeClr val="tx1"/>
                </a:solidFill>
                <a:highlight>
                  <a:srgbClr val="FFFF00"/>
                </a:highlight>
                <a:latin typeface="+mj-ea"/>
                <a:ea typeface="+mj-ea"/>
              </a:rPr>
              <a:t>格式檔案</a:t>
            </a:r>
            <a:endParaRPr lang="en-US" altLang="zh-TW" sz="1500" dirty="0">
              <a:solidFill>
                <a:schemeClr val="tx1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>
              <a:buClrTx/>
              <a:buFont typeface="+mj-lt"/>
              <a:buAutoNum type="arabicPeriod"/>
            </a:pPr>
            <a:r>
              <a:rPr lang="zh-TW" altLang="en-US" sz="1500" dirty="0">
                <a:solidFill>
                  <a:schemeClr val="tx1"/>
                </a:solidFill>
                <a:latin typeface="+mj-ea"/>
                <a:ea typeface="+mj-ea"/>
              </a:rPr>
              <a:t>請將文件上傳至對應欄位，每一欄位僅接受一個檔案</a:t>
            </a:r>
            <a:r>
              <a:rPr lang="en-US" altLang="zh-TW" sz="1500" dirty="0">
                <a:solidFill>
                  <a:schemeClr val="tx1"/>
                </a:solidFill>
                <a:latin typeface="+mj-ea"/>
                <a:ea typeface="+mj-ea"/>
              </a:rPr>
              <a:t>(【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學業及相關學術表現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其中成績單、歷年名次證明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】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請將</a:t>
            </a:r>
            <a:r>
              <a:rPr lang="zh-TW" altLang="en-US" sz="16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所有文件合併為</a:t>
            </a:r>
            <a:r>
              <a:rPr lang="en-US" altLang="zh-TW" sz="16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</a:t>
            </a:r>
            <a:r>
              <a:rPr lang="zh-TW" altLang="en-US" sz="16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個</a:t>
            </a:r>
            <a:r>
              <a:rPr lang="en-US" altLang="zh-TW" sz="16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PDF</a:t>
            </a:r>
            <a:r>
              <a:rPr lang="zh-TW" altLang="en-US" sz="16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檔案</a:t>
            </a:r>
            <a:r>
              <a:rPr lang="zh-TW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後上傳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buClrTx/>
              <a:buFont typeface="+mj-lt"/>
              <a:buAutoNum type="arabicPeriod"/>
            </a:pPr>
            <a:r>
              <a:rPr lang="zh-TW" altLang="en-US" sz="1600" dirty="0">
                <a:solidFill>
                  <a:srgbClr val="000000"/>
                </a:solidFill>
                <a:latin typeface="Arial" panose="020B0604020202020204" pitchFamily="34" charset="0"/>
                <a:ea typeface="+mj-ea"/>
              </a:rPr>
              <a:t>檔案上傳後無法修改</a:t>
            </a:r>
            <a:endParaRPr lang="zh-TW" altLang="en-US" sz="15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041D55-6C35-47A1-90DF-AA183EB3E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467" y="3291646"/>
            <a:ext cx="6866466" cy="36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8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3E532-04B1-4AA2-A126-9A472AB3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612" y="2152072"/>
            <a:ext cx="9916775" cy="3103418"/>
          </a:xfrm>
        </p:spPr>
        <p:txBody>
          <a:bodyPr anchor="ctr"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zh-TW" altLang="en-US" sz="5600" b="1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  <a:latin typeface="+mn-ea"/>
              </a:rPr>
              <a:t>單項申請文件</a:t>
            </a:r>
            <a:r>
              <a:rPr lang="zh-TW" altLang="en-US" sz="56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缺漏補件程序</a:t>
            </a:r>
            <a:br>
              <a:rPr lang="en-US" altLang="zh-TW" sz="56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</a:b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僅有一項資料需補件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)</a:t>
            </a:r>
            <a:b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</a:br>
            <a:b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</a:b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20921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33D4CD-5557-4EFF-B4B0-ECC104A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286327"/>
            <a:ext cx="11760201" cy="6603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dirty="0"/>
              <a:t>請依照補件通知中所說明之缺漏文件狀況，進行補件作業：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F22E13-AB6F-4D15-AA91-1A26A5707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946726"/>
            <a:ext cx="8804524" cy="4964547"/>
          </a:xfrm>
        </p:spPr>
        <p:txBody>
          <a:bodyPr/>
          <a:lstStyle/>
          <a:p>
            <a:r>
              <a:rPr lang="zh-TW" altLang="en-US" dirty="0"/>
              <a:t>單項文件缺漏狀況補件流程說明：</a:t>
            </a:r>
            <a:endParaRPr lang="en-US" altLang="zh-TW" dirty="0"/>
          </a:p>
          <a:p>
            <a:pPr marL="800100" lvl="1" indent="-342900">
              <a:buFont typeface="+mj-lt"/>
              <a:buAutoNum type="arabicPeriod"/>
            </a:pPr>
            <a:r>
              <a:rPr lang="zh-TW" altLang="en-US" dirty="0"/>
              <a:t>單項文件缺漏</a:t>
            </a:r>
            <a:r>
              <a:rPr lang="en-US" altLang="zh-TW" dirty="0"/>
              <a:t>-(EX:</a:t>
            </a:r>
            <a:r>
              <a:rPr lang="zh-TW" altLang="en-US" dirty="0"/>
              <a:t>需補件上傳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申請表、學業及相關學術表現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其中成績單、歷年名次證明、大學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含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)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以上優良事蹟或活動證明</a:t>
            </a:r>
            <a:r>
              <a:rPr lang="en-US" altLang="zh-TW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zh-TW" altLang="en-US" dirty="0"/>
              <a:t>流程如下：</a:t>
            </a: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E249878E-0666-4825-94C3-6C6ED332C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897398"/>
              </p:ext>
            </p:extLst>
          </p:nvPr>
        </p:nvGraphicFramePr>
        <p:xfrm>
          <a:off x="661051" y="2325077"/>
          <a:ext cx="10126133" cy="312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9F59FBDF-D603-47CB-95BD-795823386759}"/>
              </a:ext>
            </a:extLst>
          </p:cNvPr>
          <p:cNvSpPr txBox="1"/>
          <p:nvPr/>
        </p:nvSpPr>
        <p:spPr>
          <a:xfrm>
            <a:off x="1172249" y="6095148"/>
            <a:ext cx="618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實際補件流程的畫面請參考下頁內容</a:t>
            </a:r>
          </a:p>
        </p:txBody>
      </p:sp>
      <p:sp>
        <p:nvSpPr>
          <p:cNvPr id="12" name="動作按鈕: 往後或下一項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32650B5-86F7-451A-B748-ED925BBAC014}"/>
              </a:ext>
            </a:extLst>
          </p:cNvPr>
          <p:cNvSpPr/>
          <p:nvPr/>
        </p:nvSpPr>
        <p:spPr>
          <a:xfrm>
            <a:off x="4980710" y="6129201"/>
            <a:ext cx="498763" cy="3693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35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2180B40-7910-46A3-BBDE-C2C78BD60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663" y="461002"/>
            <a:ext cx="10974332" cy="617306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872DCCA-D841-4394-9303-64DF7581FB8C}"/>
              </a:ext>
            </a:extLst>
          </p:cNvPr>
          <p:cNvSpPr/>
          <p:nvPr/>
        </p:nvSpPr>
        <p:spPr>
          <a:xfrm>
            <a:off x="233861" y="101600"/>
            <a:ext cx="2326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1.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收到補件通知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E6905A0-C2EA-4588-AEBB-092072349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1" y="3429000"/>
            <a:ext cx="5626369" cy="314446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B88BA6A-8C46-48FC-93C3-EEEEA934FC5A}"/>
              </a:ext>
            </a:extLst>
          </p:cNvPr>
          <p:cNvSpPr/>
          <p:nvPr/>
        </p:nvSpPr>
        <p:spPr>
          <a:xfrm>
            <a:off x="233861" y="2841054"/>
            <a:ext cx="5711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2.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點選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【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赴外獎學金系統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】【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補件專區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】</a:t>
            </a:r>
            <a:endParaRPr lang="zh-TW" alt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3557AFD-4242-47CD-AE38-73BE9F8DE0DE}"/>
              </a:ext>
            </a:extLst>
          </p:cNvPr>
          <p:cNvSpPr/>
          <p:nvPr/>
        </p:nvSpPr>
        <p:spPr>
          <a:xfrm>
            <a:off x="5069086" y="122719"/>
            <a:ext cx="593944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3.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找到需補文件之對應欄位後上傳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(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如下圖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)</a:t>
            </a:r>
            <a:endParaRPr lang="zh-TW" alt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A26690B-24F4-4C45-9675-4CA72C81BC20}"/>
              </a:ext>
            </a:extLst>
          </p:cNvPr>
          <p:cNvSpPr txBox="1"/>
          <p:nvPr/>
        </p:nvSpPr>
        <p:spPr>
          <a:xfrm>
            <a:off x="6424089" y="1768702"/>
            <a:ext cx="815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chemeClr val="accent1">
                    <a:lumMod val="50000"/>
                  </a:schemeClr>
                </a:solidFill>
              </a:rPr>
              <a:t>找到對應欄位後上傳文件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CE4DA3A-340D-45DC-B65C-5593649839FE}"/>
              </a:ext>
            </a:extLst>
          </p:cNvPr>
          <p:cNvSpPr/>
          <p:nvPr/>
        </p:nvSpPr>
        <p:spPr>
          <a:xfrm>
            <a:off x="6984274" y="5161156"/>
            <a:ext cx="355738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4.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點選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【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完成送出申請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】</a:t>
            </a:r>
            <a:endParaRPr lang="zh-TW" alt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7E6C8D4-8232-41ED-ACA7-F669B3E25AAD}"/>
              </a:ext>
            </a:extLst>
          </p:cNvPr>
          <p:cNvSpPr/>
          <p:nvPr/>
        </p:nvSpPr>
        <p:spPr>
          <a:xfrm>
            <a:off x="7857803" y="1974018"/>
            <a:ext cx="905163" cy="3325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D2237CF0-49D7-424C-B0F5-528B743B0310}"/>
              </a:ext>
            </a:extLst>
          </p:cNvPr>
          <p:cNvCxnSpPr/>
          <p:nvPr/>
        </p:nvCxnSpPr>
        <p:spPr>
          <a:xfrm>
            <a:off x="8303491" y="4359564"/>
            <a:ext cx="674254" cy="801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06D91ACF-E9B8-48FA-857E-194D08F1D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12" y="607437"/>
            <a:ext cx="4765489" cy="2236384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C9F1AEAC-08EF-4E15-A17F-80DB8E04FF2C}"/>
              </a:ext>
            </a:extLst>
          </p:cNvPr>
          <p:cNvSpPr/>
          <p:nvPr/>
        </p:nvSpPr>
        <p:spPr>
          <a:xfrm>
            <a:off x="7106194" y="1974018"/>
            <a:ext cx="433214" cy="1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7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1B310D-AAFD-4EE0-AB92-314F7C31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70" y="2152071"/>
            <a:ext cx="10932776" cy="1893456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 startAt="2"/>
            </a:pP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  <a:latin typeface="+mn-ea"/>
              </a:rPr>
              <a:t>多項申請文件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缺漏補件程序</a:t>
            </a:r>
            <a:b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</a:br>
            <a:r>
              <a:rPr lang="en-US" altLang="zh-TW" sz="22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有兩項</a:t>
            </a:r>
            <a:r>
              <a:rPr lang="en-US" altLang="zh-TW" sz="22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或以上</a:t>
            </a:r>
            <a:r>
              <a:rPr lang="en-US" altLang="zh-TW" sz="22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)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的資料需補件</a:t>
            </a:r>
            <a:r>
              <a:rPr lang="en-US" altLang="zh-TW" sz="22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  <a:t>)</a:t>
            </a:r>
            <a:b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ea"/>
              </a:rPr>
            </a:br>
            <a:endParaRPr lang="zh-TW" altLang="en-US" sz="22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834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33D4CD-5557-4EFF-B4B0-ECC104A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286327"/>
            <a:ext cx="11760201" cy="6603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dirty="0"/>
              <a:t>請依照補件通知中所說明之缺漏文件狀況，進行補件作業：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F22E13-AB6F-4D15-AA91-1A26A5707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946726"/>
            <a:ext cx="8804524" cy="4964547"/>
          </a:xfrm>
        </p:spPr>
        <p:txBody>
          <a:bodyPr/>
          <a:lstStyle/>
          <a:p>
            <a:r>
              <a:rPr lang="zh-TW" altLang="en-US" dirty="0"/>
              <a:t>多項文件缺漏狀況補件流程說明：</a:t>
            </a:r>
            <a:endParaRPr lang="en-US" altLang="zh-TW" dirty="0"/>
          </a:p>
          <a:p>
            <a:pPr marL="800100" lvl="1" indent="-342900">
              <a:buFont typeface="+mj-lt"/>
              <a:buAutoNum type="arabicPeriod"/>
            </a:pPr>
            <a:r>
              <a:rPr lang="zh-TW" altLang="en-US" dirty="0"/>
              <a:t>多項文件缺漏</a:t>
            </a:r>
            <a:r>
              <a:rPr lang="en-US" altLang="zh-TW" dirty="0"/>
              <a:t>-(EX:</a:t>
            </a:r>
            <a:r>
              <a:rPr lang="zh-TW" altLang="en-US" dirty="0"/>
              <a:t>需補上傳</a:t>
            </a:r>
            <a:r>
              <a:rPr lang="en-US" altLang="zh-TW" dirty="0"/>
              <a:t>【</a:t>
            </a:r>
            <a:r>
              <a:rPr lang="zh-TW" altLang="en-US" dirty="0"/>
              <a:t>申請表</a:t>
            </a:r>
            <a:r>
              <a:rPr lang="en-US" altLang="zh-TW" dirty="0"/>
              <a:t>】</a:t>
            </a:r>
            <a:r>
              <a:rPr lang="zh-TW" altLang="en-US" dirty="0"/>
              <a:t>及</a:t>
            </a:r>
            <a:r>
              <a:rPr lang="en-US" altLang="zh-TW" dirty="0"/>
              <a:t>【</a:t>
            </a:r>
            <a:r>
              <a:rPr lang="zh-TW" altLang="en-US" dirty="0"/>
              <a:t>所屬學院公告審查文件的</a:t>
            </a:r>
            <a:r>
              <a:rPr lang="zh-TW" altLang="en-US" dirty="0">
                <a:highlight>
                  <a:srgbClr val="FFFF00"/>
                </a:highlight>
              </a:rPr>
              <a:t>部分文件</a:t>
            </a:r>
            <a:r>
              <a:rPr lang="en-US" altLang="zh-TW" dirty="0"/>
              <a:t>】)</a:t>
            </a:r>
          </a:p>
          <a:p>
            <a:pPr marL="800100" lvl="1" indent="-342900">
              <a:buFont typeface="+mj-lt"/>
              <a:buAutoNum type="arabicPeriod"/>
            </a:pPr>
            <a:r>
              <a:rPr lang="zh-TW" altLang="en-US" dirty="0"/>
              <a:t>流程如下：</a:t>
            </a: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E249878E-0666-4825-94C3-6C6ED332C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821337"/>
              </p:ext>
            </p:extLst>
          </p:nvPr>
        </p:nvGraphicFramePr>
        <p:xfrm>
          <a:off x="619982" y="2030458"/>
          <a:ext cx="10302018" cy="401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9F59FBDF-D603-47CB-95BD-795823386759}"/>
              </a:ext>
            </a:extLst>
          </p:cNvPr>
          <p:cNvSpPr txBox="1"/>
          <p:nvPr/>
        </p:nvSpPr>
        <p:spPr>
          <a:xfrm>
            <a:off x="1246908" y="6327799"/>
            <a:ext cx="618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實際補件流程的畫面請參考下頁內容</a:t>
            </a:r>
          </a:p>
        </p:txBody>
      </p:sp>
      <p:sp>
        <p:nvSpPr>
          <p:cNvPr id="12" name="動作按鈕: 往後或下一項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32650B5-86F7-451A-B748-ED925BBAC014}"/>
              </a:ext>
            </a:extLst>
          </p:cNvPr>
          <p:cNvSpPr/>
          <p:nvPr/>
        </p:nvSpPr>
        <p:spPr>
          <a:xfrm>
            <a:off x="5015346" y="6327799"/>
            <a:ext cx="463358" cy="3693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30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2180B40-7910-46A3-BBDE-C2C78BD60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663" y="461002"/>
            <a:ext cx="10974332" cy="617306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872DCCA-D841-4394-9303-64DF7581FB8C}"/>
              </a:ext>
            </a:extLst>
          </p:cNvPr>
          <p:cNvSpPr/>
          <p:nvPr/>
        </p:nvSpPr>
        <p:spPr>
          <a:xfrm>
            <a:off x="233861" y="101600"/>
            <a:ext cx="2326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1.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收到補件通知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E6905A0-C2EA-4588-AEBB-092072349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1" y="3429000"/>
            <a:ext cx="5626369" cy="314446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B88BA6A-8C46-48FC-93C3-EEEEA934FC5A}"/>
              </a:ext>
            </a:extLst>
          </p:cNvPr>
          <p:cNvSpPr/>
          <p:nvPr/>
        </p:nvSpPr>
        <p:spPr>
          <a:xfrm>
            <a:off x="233861" y="2841054"/>
            <a:ext cx="5711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2.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點選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【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赴外獎學金系統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】【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補件專區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】</a:t>
            </a:r>
            <a:endParaRPr lang="zh-TW" alt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3557AFD-4242-47CD-AE38-73BE9F8DE0DE}"/>
              </a:ext>
            </a:extLst>
          </p:cNvPr>
          <p:cNvSpPr/>
          <p:nvPr/>
        </p:nvSpPr>
        <p:spPr>
          <a:xfrm>
            <a:off x="5069086" y="122719"/>
            <a:ext cx="593944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3.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找到需補文件之對應欄位後上傳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(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如下圖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)</a:t>
            </a:r>
            <a:endParaRPr lang="zh-TW" alt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A26690B-24F4-4C45-9675-4CA72C81BC20}"/>
              </a:ext>
            </a:extLst>
          </p:cNvPr>
          <p:cNvSpPr txBox="1"/>
          <p:nvPr/>
        </p:nvSpPr>
        <p:spPr>
          <a:xfrm>
            <a:off x="6424089" y="1768702"/>
            <a:ext cx="8153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chemeClr val="accent1">
                    <a:lumMod val="50000"/>
                  </a:schemeClr>
                </a:solidFill>
              </a:rPr>
              <a:t>找到對應欄位並逐項上傳文件至系統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CE4DA3A-340D-45DC-B65C-5593649839FE}"/>
              </a:ext>
            </a:extLst>
          </p:cNvPr>
          <p:cNvSpPr/>
          <p:nvPr/>
        </p:nvSpPr>
        <p:spPr>
          <a:xfrm>
            <a:off x="6984274" y="5161156"/>
            <a:ext cx="355738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4.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點選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【</a:t>
            </a:r>
            <a:r>
              <a:rPr lang="zh-TW" altLang="en-US" sz="2400" b="1" cap="none" spc="0" dirty="0">
                <a:ln/>
                <a:solidFill>
                  <a:schemeClr val="accent3"/>
                </a:solidFill>
                <a:effectLst/>
              </a:rPr>
              <a:t>完成送出申請</a:t>
            </a:r>
            <a:r>
              <a:rPr lang="en-US" altLang="zh-TW" sz="2400" b="1" cap="none" spc="0" dirty="0">
                <a:ln/>
                <a:solidFill>
                  <a:schemeClr val="accent3"/>
                </a:solidFill>
                <a:effectLst/>
              </a:rPr>
              <a:t>】</a:t>
            </a:r>
            <a:endParaRPr lang="zh-TW" alt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7E6C8D4-8232-41ED-ACA7-F669B3E25AAD}"/>
              </a:ext>
            </a:extLst>
          </p:cNvPr>
          <p:cNvSpPr/>
          <p:nvPr/>
        </p:nvSpPr>
        <p:spPr>
          <a:xfrm>
            <a:off x="7857803" y="1974018"/>
            <a:ext cx="905163" cy="3325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D2237CF0-49D7-424C-B0F5-528B743B0310}"/>
              </a:ext>
            </a:extLst>
          </p:cNvPr>
          <p:cNvCxnSpPr/>
          <p:nvPr/>
        </p:nvCxnSpPr>
        <p:spPr>
          <a:xfrm>
            <a:off x="8303491" y="4359564"/>
            <a:ext cx="674254" cy="801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06D91ACF-E9B8-48FA-857E-194D08F1D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12" y="607437"/>
            <a:ext cx="4765489" cy="2236384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C9F1AEAC-08EF-4E15-A17F-80DB8E04FF2C}"/>
              </a:ext>
            </a:extLst>
          </p:cNvPr>
          <p:cNvSpPr/>
          <p:nvPr/>
        </p:nvSpPr>
        <p:spPr>
          <a:xfrm>
            <a:off x="7106194" y="1974018"/>
            <a:ext cx="433214" cy="1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91230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782</TotalTime>
  <Words>764</Words>
  <Application>Microsoft Office PowerPoint</Application>
  <PresentationFormat>寬螢幕</PresentationFormat>
  <Paragraphs>59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Arial</vt:lpstr>
      <vt:lpstr>Open Sans</vt:lpstr>
      <vt:lpstr>Trebuchet MS</vt:lpstr>
      <vt:lpstr>Wingdings 3</vt:lpstr>
      <vt:lpstr>多面向</vt:lpstr>
      <vt:lpstr>115年度教育部學海飛颺/惜珠獎學金 申請文件補件流程</vt:lpstr>
      <vt:lpstr>補件注意事項</vt:lpstr>
      <vt:lpstr>單項申請文件缺漏補件程序 (僅有一項資料需補件)  </vt:lpstr>
      <vt:lpstr>請依照補件通知中所說明之缺漏文件狀況，進行補件作業：</vt:lpstr>
      <vt:lpstr>PowerPoint 簡報</vt:lpstr>
      <vt:lpstr>多項申請文件缺漏補件程序 (有兩項(或以上)的資料需補件) </vt:lpstr>
      <vt:lpstr>請依照補件通知中所說明之缺漏文件狀況，進行補件作業：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111-1鼓勵學生赴境外進修補助申請文件補件流程</dc:title>
  <dc:creator>Josyane Fu</dc:creator>
  <cp:lastModifiedBy>中慧 傅</cp:lastModifiedBy>
  <cp:revision>86</cp:revision>
  <cp:lastPrinted>2023-10-17T09:33:18Z</cp:lastPrinted>
  <dcterms:created xsi:type="dcterms:W3CDTF">2022-05-11T02:36:42Z</dcterms:created>
  <dcterms:modified xsi:type="dcterms:W3CDTF">2026-02-25T08:31:29Z</dcterms:modified>
</cp:coreProperties>
</file>